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  <p:sldMasterId id="2147484016" r:id="rId2"/>
  </p:sldMasterIdLst>
  <p:sldIdLst>
    <p:sldId id="266" r:id="rId3"/>
    <p:sldId id="270" r:id="rId4"/>
    <p:sldId id="257" r:id="rId5"/>
    <p:sldId id="271" r:id="rId6"/>
    <p:sldId id="259" r:id="rId7"/>
    <p:sldId id="260" r:id="rId8"/>
    <p:sldId id="261" r:id="rId9"/>
    <p:sldId id="26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FFFF66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AE35C-BC61-45D9-92ED-740A0139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9B645-5814-4024-B8F8-D14D432A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75CE-FCEC-4EFC-9B43-8D7A5D8C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1293E-D00F-4885-8F56-56955C2C8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1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11075-AF23-431B-9E61-3E393349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568D-C266-46D5-9D07-3B835356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BE6C-2E4C-46D2-A6C3-4A8C290E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DFDD3-7718-45BB-AFBE-DFC85B6E2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02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C8C3-EC5B-4FBB-B034-EDEAAB8B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EBF8-341C-45BB-BB52-9F28D5AD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3903E-B1F0-48D6-BF95-F83A88E0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F020-FD20-4856-A79F-E25EC67B7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68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9E00658A-3B2B-49E8-8ACF-1662E7EA20E5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6C0FE88-0F0E-4C82-9B2E-42D013B7EBB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EDEE4A53-0A3A-4A40-ACB0-4E6E30067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20CDD95D-BD6F-42F1-ACF2-B6A85F1C8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BFBE03C9-6CEE-4B51-8375-54694741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331E0EB-281F-43D6-9CEF-4E3D07E21D46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5A33E9C6-79D8-424A-914F-85B9F5A9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F38ADDCE-9F2C-4449-846E-B293FDA6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9521F9EF-5E53-4B3D-859D-A9818375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14C83F-03FD-4209-8F8A-6EBE7A665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21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E463579-A8E9-43F4-B609-8D5C913A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BE43A8B-F9EC-4F22-966F-48586B17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F1D890B-DD61-44FD-AD73-9879FFA2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7731B-91A3-4651-B4C0-6BD79D986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46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1BF3EB6A-3C4B-45EF-BC56-3F94611E6E07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A69B71D1-A84A-4D79-A65B-6FF2B32BC015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D8DF1CF-1EA1-491A-A4A5-3E1ADEBF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60DD11-0AC9-4899-B715-A78F47FB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8DA98E-8E14-4BB7-BEBC-2787652A5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311B0-4F28-42E3-821A-98373D307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20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09F1C-F949-499E-A00F-9BC04239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15FA1-8420-4BE0-A0D8-4C8D6259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2F7C6-58FE-449F-989A-C161B062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E6F2C-DCAE-411C-92D1-C174EFF2C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2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EE0A4-B917-4717-8274-56EAEE8D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62B2C-9922-47EB-B249-CEE7CD14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A91E1-4E5C-47C7-ADB2-AA3D47E3E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EBBCE-8472-4DE6-BB26-C41BCB489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145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144BF-DE41-4F65-8128-55280BD0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1DC3E-DB32-4C89-8411-1362DD4D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0DF79-18C5-43E1-84C7-279B028A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55D8-E3BA-4B2D-A78E-AB1AB8CB4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61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E2195DB-2819-40BE-986D-E44DE90D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97036B87-4B08-46C7-BF5F-82463250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457228A-5E1B-4399-A1C2-F4168750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2613-9D83-4A04-88D0-10603038C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734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6A552-DB22-4D6E-83DF-43CCE855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D396E-9C55-4092-B287-E7321E62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91C94-9BFD-4FC2-8302-DAF12FEA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DE75B-0166-41CE-BAE7-3A7816714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55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208C3-6787-4E59-A3B8-2337E393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ACE02-C0DE-43D8-8D11-1F26400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184AD-4614-4CFF-8623-38A9E6ED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C2952-064A-4587-A1B6-A39C87419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863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F88E31DC-547B-48A0-8411-66FBA013D868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7E3E28DB-110A-4FBA-B165-D855713F76D3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1807658C-E858-4795-9BFF-A1E4891F67E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4FCE6E-3F82-41E0-8DCE-6A2F8183EF82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CA708487-808E-4CF2-8CAA-F2F14A8A0967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0E1842F8-F9F6-49C1-93A7-0961CF5A6E08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EC7BB8DD-550A-4567-A59F-0BA7B129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A9FA519E-07E9-453B-8EF3-C7033D42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34374A3-17E9-48C2-B341-450D5881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06DA4-2DCB-4C9A-A3E9-02D8F3F2D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280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0414C37-B001-4A1E-8AF9-3435EC57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1A0BF1C-34CB-40D3-A474-8FCC2F1C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312EEA1-059F-4B99-A844-F9D594B4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C9F47-D498-4350-9F1D-5969045C9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507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17ED63F-2E47-4488-901B-6C44E97B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E3AE02F-208E-41A5-ADCA-BF29575C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F8BD79E-0287-4306-952D-245F5748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2C006-7381-4614-900C-03FF5482B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0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58B0-5D2F-463B-A2B7-FF5AF791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1094E-BAFF-488B-9DFC-53168CFB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9F3D6-837D-4AEC-8404-AE3807E0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5A6A7-6E09-496D-B143-BBEA32F4E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12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B724F3-D50B-438F-B4A8-9E8FA691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14CF3E-DD7F-4017-8FF7-00816E8F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F2E3D5-22E0-434A-BE83-A8315928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3D37-5E7F-40C0-8025-CA69F7891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024B9A-4CE2-4D7F-A79F-85ECBB39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2CAA66-ADD4-4D79-B499-4B6CECE8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67914E-C911-4CF5-95C9-60423DCE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ACFB-DAEA-4EF2-85AA-C18EB8BBE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70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F9DB49-CE9E-4F8E-9B8D-FF59ABB0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478C12-C37C-4571-8804-C937BC9E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A3E711-E4DC-44FD-BC58-9F63BED5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28822-5EE7-4BEF-B4B6-D847F7486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47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0F4FF3-5618-4346-9FA1-3F3D609E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E3DCBE6-5D5A-406D-BBDF-C38B65C8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1260BB-3248-4100-8244-C42C77AF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31041-D349-4383-A56F-5B00B3F1A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23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3B2618-F978-476F-B635-FC4E2B0D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D6A5CE-52B9-49D1-8789-FD3DB062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5222E9-2332-4739-B74B-2B814C5F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D01FD-4E5C-4711-A0E0-403199569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86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8CCBD3-5BF7-4B27-A003-74282A22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35A443-0962-414C-BFAB-48C7A4D5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B925A4-6619-45F4-84A1-C5FC2179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D590D-C3AB-4E5E-949C-C4651763E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63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7B25B82-866C-4DCA-BAE2-1CFEA6CF6C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D40CFDF-156A-413A-BE98-3C34A5877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2D79B-F1D4-4BBB-AA8A-3193AE58D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F6ED3-417A-4C25-8786-B3636CD0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547B7-02A5-46B3-8681-77C6C8551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F2FF31-1937-4DAE-BD6C-161FB4AED7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DD9297F9-39C7-4075-800D-E101C411059E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1" name="Freeform 11">
            <a:extLst>
              <a:ext uri="{FF2B5EF4-FFF2-40B4-BE49-F238E27FC236}">
                <a16:creationId xmlns:a16="http://schemas.microsoft.com/office/drawing/2014/main" id="{45BFD36C-048E-4B96-A522-9D5ED54DDF1B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F5A781B7-4F9A-4995-8B06-ED54DB2294C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A98E78-3C0E-4241-9E9B-77E217D763FA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08FB204F-8FF2-4FB3-9B71-66B808FA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7" name="Text Placeholder 29">
            <a:extLst>
              <a:ext uri="{FF2B5EF4-FFF2-40B4-BE49-F238E27FC236}">
                <a16:creationId xmlns:a16="http://schemas.microsoft.com/office/drawing/2014/main" id="{F3A8540B-138E-40CC-978D-E7A755650F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A0FCE3-733E-40B0-B20D-644F654C0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6C11C23-BDD9-4740-9E1D-76BB44513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15196F7-265C-4690-8686-A50C0079D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CDA8CCC-39C9-4285-BFE0-8F59104BBC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75" r:id="rId2"/>
    <p:sldLayoutId id="2147484080" r:id="rId3"/>
    <p:sldLayoutId id="2147484081" r:id="rId4"/>
    <p:sldLayoutId id="2147484082" r:id="rId5"/>
    <p:sldLayoutId id="2147484083" r:id="rId6"/>
    <p:sldLayoutId id="2147484076" r:id="rId7"/>
    <p:sldLayoutId id="2147484084" r:id="rId8"/>
    <p:sldLayoutId id="2147484085" r:id="rId9"/>
    <p:sldLayoutId id="2147484077" r:id="rId10"/>
    <p:sldLayoutId id="21474840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0">
            <a:extLst>
              <a:ext uri="{FF2B5EF4-FFF2-40B4-BE49-F238E27FC236}">
                <a16:creationId xmlns:a16="http://schemas.microsoft.com/office/drawing/2014/main" id="{0EC4B44E-9982-440E-A6E9-0BE7253BFD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0146" y="872759"/>
            <a:ext cx="7488832" cy="141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hai ngày 25 </a:t>
            </a:r>
            <a:r>
              <a:rPr lang="en-US" sz="3600" b="1" kern="1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 eaLnBrk="1" hangingPunct="1">
              <a:defRPr/>
            </a:pPr>
            <a:r>
              <a:rPr lang="en-US" sz="36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4" name="WordArt 21">
            <a:extLst>
              <a:ext uri="{FF2B5EF4-FFF2-40B4-BE49-F238E27FC236}">
                <a16:creationId xmlns:a16="http://schemas.microsoft.com/office/drawing/2014/main" id="{824C9F18-C0A5-4641-B5CD-182733FE02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2924944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Trang 164)</a:t>
            </a:r>
            <a:endParaRPr lang="vi-VN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507F75CC-C4E1-4AFC-B3AC-0C848263ACC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653088"/>
            <a:ext cx="2667000" cy="1447800"/>
            <a:chOff x="68" y="6"/>
            <a:chExt cx="5662" cy="3654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C6A333C9-021C-4D86-9982-432618146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6"/>
              <a:ext cx="74" cy="48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4BECF374-9653-4D1E-BC23-18054A707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" y="22"/>
              <a:ext cx="81" cy="44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AB6A7E0C-1A1D-47E1-A945-785B71919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4"/>
              <a:ext cx="677" cy="240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4B29E54A-2E93-40F2-A649-3B30C4656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46"/>
              <a:ext cx="74" cy="44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57BEF142-6082-414A-8213-02D32984D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62"/>
              <a:ext cx="74" cy="52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E740F219-B76F-4680-B6FB-FBF431E5E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" y="90"/>
              <a:ext cx="74" cy="52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EA4FFFC-4EFD-41E3-9606-4231F5DF8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122"/>
              <a:ext cx="74" cy="329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2216752-666B-4F72-8000-307335182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122"/>
              <a:ext cx="179" cy="461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6E328FC5-8B91-4D7C-BD16-8B43FB427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34"/>
              <a:ext cx="485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4BB4B405-37BB-4FF6-A25D-40E8DA2BF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6" y="142"/>
              <a:ext cx="195" cy="461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3CDE8FD-45B0-4664-9D85-5B3FE43E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" y="158"/>
              <a:ext cx="67" cy="44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35F8275E-E9FD-4B5E-86CF-B1A6B8435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3" y="162"/>
              <a:ext cx="219" cy="345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3E123BE0-3FEA-4423-9FCE-33824C16B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162"/>
              <a:ext cx="145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E49D0992-1FD3-4B6C-914E-7615105AA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78"/>
              <a:ext cx="74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C9FE086A-161B-4B80-BC80-153CDAFDE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" y="178"/>
              <a:ext cx="212" cy="341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0CC8D354-5AE9-4879-93BC-564CE5390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" y="210"/>
              <a:ext cx="826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C5D55044-07B4-46B9-B006-BC78A5708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7" y="210"/>
              <a:ext cx="206" cy="116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45E246E6-008F-4EF7-8689-CD62990AC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3" y="238"/>
              <a:ext cx="78" cy="60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DF1C4B1C-02DF-4E26-9B3E-27C8D0BEE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" y="266"/>
              <a:ext cx="371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EAE1FBC4-C3EC-4FE3-AF05-DDCE50E16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" y="274"/>
              <a:ext cx="384" cy="421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D8025FAD-47C4-4698-B874-6A5DB1115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" y="306"/>
              <a:ext cx="381" cy="168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1F4763-1A74-465F-825D-8362BE474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" y="339"/>
              <a:ext cx="344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34A1E731-0557-4935-8F3E-7421E4E5E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" y="339"/>
              <a:ext cx="610" cy="405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E2B1B7D7-360B-4E17-AC58-905E52144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" y="383"/>
              <a:ext cx="84" cy="56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390721E5-5553-491E-BD8D-2AF94F9C3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" y="383"/>
              <a:ext cx="165" cy="120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E4AF3941-B349-4B1D-9DF4-401689A88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431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0C717AC5-C3C9-4914-8070-886FAF481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435"/>
              <a:ext cx="415" cy="357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208EFCD6-255B-4635-A8F8-976EBBB2E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" y="451"/>
              <a:ext cx="337" cy="232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F8B70AD1-256D-4DDF-8E63-6DA6B2322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475"/>
              <a:ext cx="445" cy="168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B6D1443B-E95E-4226-9547-F71C812FD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503"/>
              <a:ext cx="600" cy="317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CC420B3A-DDCC-4A56-B44B-5AA7BC409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515"/>
              <a:ext cx="172" cy="132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E1890061-B921-4FA1-A0CA-CD3F81C7A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5" y="515"/>
              <a:ext cx="74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9651D5A7-5130-411E-852A-FC417C5D1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" y="559"/>
              <a:ext cx="91" cy="72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E18954FC-741F-4149-AF68-F076D291C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" y="563"/>
              <a:ext cx="91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C8AC913D-D275-4AD5-B87F-8F3D9BC7F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571"/>
              <a:ext cx="81" cy="60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EAC4F1E1-0817-48DC-8860-703F21F11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587"/>
              <a:ext cx="135" cy="128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E56DA578-2358-4E12-8AAE-F59DF9CBB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611"/>
              <a:ext cx="61" cy="365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B66BBD1A-C159-417A-954D-B6FC4F8E5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0" y="615"/>
              <a:ext cx="81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40A4468D-7D7B-4EBC-B5D3-C5030FA69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4" y="619"/>
              <a:ext cx="67" cy="44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09418959-9C8D-4C16-866B-8CB9111B4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" y="627"/>
              <a:ext cx="586" cy="240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3627B832-28EF-40B7-AAE4-2EDA85FC9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" y="635"/>
              <a:ext cx="243" cy="156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66CE6558-2A73-413B-A7B2-F7277CC27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" y="643"/>
              <a:ext cx="435" cy="377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F2359CC1-D7C4-4C0A-BCD1-068145035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" y="643"/>
              <a:ext cx="165" cy="148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9AEB7D28-2026-4E57-8D45-CE4976451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6" y="643"/>
              <a:ext cx="330" cy="116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67A40E8-13BA-4D3B-B2AF-CDE5B5479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" y="655"/>
              <a:ext cx="67" cy="44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20606D9E-E7F9-4132-B188-3AF35322D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5" y="659"/>
              <a:ext cx="280" cy="345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C4D0558D-10E3-4A0E-B485-5532FCFAD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" y="671"/>
              <a:ext cx="452" cy="184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AFE342C6-08FB-4C91-8B93-69C9D7EA3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675"/>
              <a:ext cx="84" cy="64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95A8D7E7-2BCA-403D-838C-AF72753EA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" y="683"/>
              <a:ext cx="81" cy="60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60">
              <a:extLst>
                <a:ext uri="{FF2B5EF4-FFF2-40B4-BE49-F238E27FC236}">
                  <a16:creationId xmlns:a16="http://schemas.microsoft.com/office/drawing/2014/main" id="{A3111ED9-D5BE-4E6F-83FF-A64E8C8FF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" y="703"/>
              <a:ext cx="81" cy="76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61">
              <a:extLst>
                <a:ext uri="{FF2B5EF4-FFF2-40B4-BE49-F238E27FC236}">
                  <a16:creationId xmlns:a16="http://schemas.microsoft.com/office/drawing/2014/main" id="{FA373741-3DD8-4390-B769-40DD35210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723"/>
              <a:ext cx="61" cy="32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47E11BCC-8179-4AA0-8C3F-AC9284F7E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731"/>
              <a:ext cx="337" cy="144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1C249F13-1970-473F-B007-81B5ECCDC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" y="739"/>
              <a:ext cx="71" cy="40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64">
              <a:extLst>
                <a:ext uri="{FF2B5EF4-FFF2-40B4-BE49-F238E27FC236}">
                  <a16:creationId xmlns:a16="http://schemas.microsoft.com/office/drawing/2014/main" id="{243249FF-6D91-46E3-847C-E10AFBD15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" y="743"/>
              <a:ext cx="468" cy="148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65">
              <a:extLst>
                <a:ext uri="{FF2B5EF4-FFF2-40B4-BE49-F238E27FC236}">
                  <a16:creationId xmlns:a16="http://schemas.microsoft.com/office/drawing/2014/main" id="{81D0E9C8-FC5F-42D9-87B3-216976062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" y="751"/>
              <a:ext cx="391" cy="140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B2A7D377-A24D-4EDB-98BF-FA0392D8E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751"/>
              <a:ext cx="158" cy="144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67">
              <a:extLst>
                <a:ext uri="{FF2B5EF4-FFF2-40B4-BE49-F238E27FC236}">
                  <a16:creationId xmlns:a16="http://schemas.microsoft.com/office/drawing/2014/main" id="{3D0F4E17-DB12-4F32-81AD-354D6EE2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" y="759"/>
              <a:ext cx="502" cy="313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68">
              <a:extLst>
                <a:ext uri="{FF2B5EF4-FFF2-40B4-BE49-F238E27FC236}">
                  <a16:creationId xmlns:a16="http://schemas.microsoft.com/office/drawing/2014/main" id="{E8078BD7-2A71-48FF-B762-ED356BCF2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" y="795"/>
              <a:ext cx="165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7FDBE698-4B2B-4B3F-9E29-74EBD44AB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819"/>
              <a:ext cx="165" cy="104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70">
              <a:extLst>
                <a:ext uri="{FF2B5EF4-FFF2-40B4-BE49-F238E27FC236}">
                  <a16:creationId xmlns:a16="http://schemas.microsoft.com/office/drawing/2014/main" id="{230A21DC-B16B-4621-8B81-9B7C62098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" y="827"/>
              <a:ext cx="61" cy="36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71">
              <a:extLst>
                <a:ext uri="{FF2B5EF4-FFF2-40B4-BE49-F238E27FC236}">
                  <a16:creationId xmlns:a16="http://schemas.microsoft.com/office/drawing/2014/main" id="{F096BF24-A50E-4914-ACA9-8A378CEA7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827"/>
              <a:ext cx="169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1BE21925-C2D9-400A-BAA8-5F5044356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855"/>
              <a:ext cx="81" cy="60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4E42C274-B549-463F-A02B-E2D1A0897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" y="863"/>
              <a:ext cx="91" cy="60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id="{3D2D07A6-2839-46BD-B7E2-996C6F16F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863"/>
              <a:ext cx="67" cy="44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75">
              <a:extLst>
                <a:ext uri="{FF2B5EF4-FFF2-40B4-BE49-F238E27FC236}">
                  <a16:creationId xmlns:a16="http://schemas.microsoft.com/office/drawing/2014/main" id="{C4BC304A-4347-4436-A5E6-A570DB4EA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867"/>
              <a:ext cx="91" cy="52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76">
              <a:extLst>
                <a:ext uri="{FF2B5EF4-FFF2-40B4-BE49-F238E27FC236}">
                  <a16:creationId xmlns:a16="http://schemas.microsoft.com/office/drawing/2014/main" id="{5B27B5B8-7819-4599-8DD2-CEA927A4F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" y="875"/>
              <a:ext cx="280" cy="104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77">
              <a:extLst>
                <a:ext uri="{FF2B5EF4-FFF2-40B4-BE49-F238E27FC236}">
                  <a16:creationId xmlns:a16="http://schemas.microsoft.com/office/drawing/2014/main" id="{91ADE3B9-7E84-4A26-A623-6FF98A57B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891"/>
              <a:ext cx="84" cy="60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78">
              <a:extLst>
                <a:ext uri="{FF2B5EF4-FFF2-40B4-BE49-F238E27FC236}">
                  <a16:creationId xmlns:a16="http://schemas.microsoft.com/office/drawing/2014/main" id="{7464DE9B-5DC6-4DB2-A843-681A49829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891"/>
              <a:ext cx="495" cy="176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79">
              <a:extLst>
                <a:ext uri="{FF2B5EF4-FFF2-40B4-BE49-F238E27FC236}">
                  <a16:creationId xmlns:a16="http://schemas.microsoft.com/office/drawing/2014/main" id="{E28740D1-97E7-40D1-BCED-F21E05233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895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5EBB97AE-93E3-464C-8687-83DA23F4C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" y="895"/>
              <a:ext cx="300" cy="120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id="{05EFC1CD-5087-4DDE-B85D-7D921D0BD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" y="895"/>
              <a:ext cx="654" cy="144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E57914FF-C9A5-4A8D-99E0-3C5D2429F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932"/>
              <a:ext cx="438" cy="361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6F4B4F18-9D00-4DF2-8E33-7E67E8D3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" y="936"/>
              <a:ext cx="512" cy="264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3DD6D53A-9117-4C7E-A07F-CAF0CC277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936"/>
              <a:ext cx="195" cy="176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85">
              <a:extLst>
                <a:ext uri="{FF2B5EF4-FFF2-40B4-BE49-F238E27FC236}">
                  <a16:creationId xmlns:a16="http://schemas.microsoft.com/office/drawing/2014/main" id="{CE2C6D41-CEB1-4C68-9E96-B60045385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5" y="988"/>
              <a:ext cx="67" cy="40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86">
              <a:extLst>
                <a:ext uri="{FF2B5EF4-FFF2-40B4-BE49-F238E27FC236}">
                  <a16:creationId xmlns:a16="http://schemas.microsoft.com/office/drawing/2014/main" id="{E42291DA-71F4-47B6-BFE1-8324D87F8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" y="992"/>
              <a:ext cx="337" cy="172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87">
              <a:extLst>
                <a:ext uri="{FF2B5EF4-FFF2-40B4-BE49-F238E27FC236}">
                  <a16:creationId xmlns:a16="http://schemas.microsoft.com/office/drawing/2014/main" id="{790A2242-D398-4309-8B74-49DB53FE0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1004"/>
              <a:ext cx="256" cy="176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88">
              <a:extLst>
                <a:ext uri="{FF2B5EF4-FFF2-40B4-BE49-F238E27FC236}">
                  <a16:creationId xmlns:a16="http://schemas.microsoft.com/office/drawing/2014/main" id="{17D5AFF2-D43F-4EEA-AC6D-925DF8529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" y="1028"/>
              <a:ext cx="61" cy="28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89">
              <a:extLst>
                <a:ext uri="{FF2B5EF4-FFF2-40B4-BE49-F238E27FC236}">
                  <a16:creationId xmlns:a16="http://schemas.microsoft.com/office/drawing/2014/main" id="{1462CA01-0EB2-4ED2-9E7B-F9AA802BB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1020"/>
              <a:ext cx="195" cy="136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Freeform 90">
              <a:extLst>
                <a:ext uri="{FF2B5EF4-FFF2-40B4-BE49-F238E27FC236}">
                  <a16:creationId xmlns:a16="http://schemas.microsoft.com/office/drawing/2014/main" id="{CDE70536-016A-4714-A3CF-721D9ADA8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" y="1072"/>
              <a:ext cx="165" cy="292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91">
              <a:extLst>
                <a:ext uri="{FF2B5EF4-FFF2-40B4-BE49-F238E27FC236}">
                  <a16:creationId xmlns:a16="http://schemas.microsoft.com/office/drawing/2014/main" id="{BE908683-0C1D-45C2-9C01-9855D9EA5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1076"/>
              <a:ext cx="84" cy="64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Freeform 92">
              <a:extLst>
                <a:ext uri="{FF2B5EF4-FFF2-40B4-BE49-F238E27FC236}">
                  <a16:creationId xmlns:a16="http://schemas.microsoft.com/office/drawing/2014/main" id="{E0689C70-F056-414C-AB42-E5CB9EEBE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" y="1076"/>
              <a:ext cx="226" cy="236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93">
              <a:extLst>
                <a:ext uri="{FF2B5EF4-FFF2-40B4-BE49-F238E27FC236}">
                  <a16:creationId xmlns:a16="http://schemas.microsoft.com/office/drawing/2014/main" id="{F059B7C7-02D3-49F6-89AC-BD11868B8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1088"/>
              <a:ext cx="512" cy="52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Freeform 94">
              <a:extLst>
                <a:ext uri="{FF2B5EF4-FFF2-40B4-BE49-F238E27FC236}">
                  <a16:creationId xmlns:a16="http://schemas.microsoft.com/office/drawing/2014/main" id="{9258A4DC-60D9-47BB-9920-28FEAE853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1084"/>
              <a:ext cx="532" cy="44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95">
              <a:extLst>
                <a:ext uri="{FF2B5EF4-FFF2-40B4-BE49-F238E27FC236}">
                  <a16:creationId xmlns:a16="http://schemas.microsoft.com/office/drawing/2014/main" id="{61022513-AD3F-4AA4-A502-E1E1B93DB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" y="1088"/>
              <a:ext cx="84" cy="56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2A1168BD-5AFE-45E4-B941-0F088672F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" y="1088"/>
              <a:ext cx="84" cy="64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A91FB7D5-AE74-42F0-A905-EA90FE99D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" y="1096"/>
              <a:ext cx="452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98">
              <a:extLst>
                <a:ext uri="{FF2B5EF4-FFF2-40B4-BE49-F238E27FC236}">
                  <a16:creationId xmlns:a16="http://schemas.microsoft.com/office/drawing/2014/main" id="{04320653-12C4-457C-B16C-9A1BEBCC3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1104"/>
              <a:ext cx="452" cy="48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99">
              <a:extLst>
                <a:ext uri="{FF2B5EF4-FFF2-40B4-BE49-F238E27FC236}">
                  <a16:creationId xmlns:a16="http://schemas.microsoft.com/office/drawing/2014/main" id="{BBE449EF-F29D-431A-8382-222BC863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1104"/>
              <a:ext cx="91" cy="325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Freeform 100">
              <a:extLst>
                <a:ext uri="{FF2B5EF4-FFF2-40B4-BE49-F238E27FC236}">
                  <a16:creationId xmlns:a16="http://schemas.microsoft.com/office/drawing/2014/main" id="{C0640BD3-C006-4F9B-BDA7-52341654D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1112"/>
              <a:ext cx="74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Freeform 101">
              <a:extLst>
                <a:ext uri="{FF2B5EF4-FFF2-40B4-BE49-F238E27FC236}">
                  <a16:creationId xmlns:a16="http://schemas.microsoft.com/office/drawing/2014/main" id="{8985D663-2F95-41F4-8C11-E0C5CFB1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7" y="1116"/>
              <a:ext cx="293" cy="493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D7E1EBF4-6CB9-4AE3-8CF7-E08FA6A6E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1136"/>
              <a:ext cx="307" cy="453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6D21FE24-B9A1-48BE-8FB5-E018C2350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140"/>
              <a:ext cx="590" cy="224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104">
              <a:extLst>
                <a:ext uri="{FF2B5EF4-FFF2-40B4-BE49-F238E27FC236}">
                  <a16:creationId xmlns:a16="http://schemas.microsoft.com/office/drawing/2014/main" id="{EF207143-8162-4901-BB2D-7CF06416F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1140"/>
              <a:ext cx="492" cy="180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Freeform 105">
              <a:extLst>
                <a:ext uri="{FF2B5EF4-FFF2-40B4-BE49-F238E27FC236}">
                  <a16:creationId xmlns:a16="http://schemas.microsoft.com/office/drawing/2014/main" id="{D6656C5A-5E65-436A-9191-298999FA1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" y="1172"/>
              <a:ext cx="61" cy="36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Freeform 106">
              <a:extLst>
                <a:ext uri="{FF2B5EF4-FFF2-40B4-BE49-F238E27FC236}">
                  <a16:creationId xmlns:a16="http://schemas.microsoft.com/office/drawing/2014/main" id="{709D720C-EC1A-40BF-81B2-F1A349A04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7" y="1172"/>
              <a:ext cx="377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Freeform 107">
              <a:extLst>
                <a:ext uri="{FF2B5EF4-FFF2-40B4-BE49-F238E27FC236}">
                  <a16:creationId xmlns:a16="http://schemas.microsoft.com/office/drawing/2014/main" id="{7B005DA1-3E3B-4568-AAF8-42BD834B0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5" y="1172"/>
              <a:ext cx="61" cy="48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Freeform 108">
              <a:extLst>
                <a:ext uri="{FF2B5EF4-FFF2-40B4-BE49-F238E27FC236}">
                  <a16:creationId xmlns:a16="http://schemas.microsoft.com/office/drawing/2014/main" id="{BF7FB6C6-33A9-4070-90F7-B2B99975C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" y="1180"/>
              <a:ext cx="435" cy="365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Freeform 109">
              <a:extLst>
                <a:ext uri="{FF2B5EF4-FFF2-40B4-BE49-F238E27FC236}">
                  <a16:creationId xmlns:a16="http://schemas.microsoft.com/office/drawing/2014/main" id="{DCF14173-3AC0-4EEA-B4F4-D7A2537AC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" y="1192"/>
              <a:ext cx="647" cy="120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" name="Freeform 110">
              <a:extLst>
                <a:ext uri="{FF2B5EF4-FFF2-40B4-BE49-F238E27FC236}">
                  <a16:creationId xmlns:a16="http://schemas.microsoft.com/office/drawing/2014/main" id="{37141B6B-F334-4620-9921-418065ECE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1208"/>
              <a:ext cx="593" cy="132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Freeform 111">
              <a:extLst>
                <a:ext uri="{FF2B5EF4-FFF2-40B4-BE49-F238E27FC236}">
                  <a16:creationId xmlns:a16="http://schemas.microsoft.com/office/drawing/2014/main" id="{76157D24-6C9C-4921-97F4-DEDCD0942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1212"/>
              <a:ext cx="283" cy="373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Freeform 112">
              <a:extLst>
                <a:ext uri="{FF2B5EF4-FFF2-40B4-BE49-F238E27FC236}">
                  <a16:creationId xmlns:a16="http://schemas.microsoft.com/office/drawing/2014/main" id="{F1CE99E4-24A7-4C4D-B393-118E6ADCF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1244"/>
              <a:ext cx="152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Freeform 113">
              <a:extLst>
                <a:ext uri="{FF2B5EF4-FFF2-40B4-BE49-F238E27FC236}">
                  <a16:creationId xmlns:a16="http://schemas.microsoft.com/office/drawing/2014/main" id="{A7558F82-FF2B-44D7-A5F0-C9079BEA5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1264"/>
              <a:ext cx="172" cy="112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Freeform 114">
              <a:extLst>
                <a:ext uri="{FF2B5EF4-FFF2-40B4-BE49-F238E27FC236}">
                  <a16:creationId xmlns:a16="http://schemas.microsoft.com/office/drawing/2014/main" id="{6F5607CF-A397-4F72-9D79-1B2571AAD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" y="1292"/>
              <a:ext cx="84" cy="56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0" name="Freeform 115">
              <a:extLst>
                <a:ext uri="{FF2B5EF4-FFF2-40B4-BE49-F238E27FC236}">
                  <a16:creationId xmlns:a16="http://schemas.microsoft.com/office/drawing/2014/main" id="{655C18F5-81DE-4B7D-A775-1AA8C6FD6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6" y="1296"/>
              <a:ext cx="142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1" name="Freeform 116">
              <a:extLst>
                <a:ext uri="{FF2B5EF4-FFF2-40B4-BE49-F238E27FC236}">
                  <a16:creationId xmlns:a16="http://schemas.microsoft.com/office/drawing/2014/main" id="{D718D56E-D68F-4A24-9A92-329C2C0C5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1304"/>
              <a:ext cx="98" cy="64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Freeform 117">
              <a:extLst>
                <a:ext uri="{FF2B5EF4-FFF2-40B4-BE49-F238E27FC236}">
                  <a16:creationId xmlns:a16="http://schemas.microsoft.com/office/drawing/2014/main" id="{691AAC55-1DC7-4A01-AA5D-7D41A88F9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" y="1332"/>
              <a:ext cx="61" cy="32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Freeform 118">
              <a:extLst>
                <a:ext uri="{FF2B5EF4-FFF2-40B4-BE49-F238E27FC236}">
                  <a16:creationId xmlns:a16="http://schemas.microsoft.com/office/drawing/2014/main" id="{5C552B69-D9C1-417D-A88A-82C3A41D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1324"/>
              <a:ext cx="74" cy="52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Freeform 119">
              <a:extLst>
                <a:ext uri="{FF2B5EF4-FFF2-40B4-BE49-F238E27FC236}">
                  <a16:creationId xmlns:a16="http://schemas.microsoft.com/office/drawing/2014/main" id="{6E36FFEF-F3E7-4F17-BC11-EA3F46D48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1324"/>
              <a:ext cx="142" cy="120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051A5446-0AE1-42D9-9644-C6D5D9C1C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324"/>
              <a:ext cx="61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E9D34C9D-DDE0-47D1-94B9-7E8D9C7C5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1332"/>
              <a:ext cx="199" cy="497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E1EA07E0-CA25-4CC4-95D1-763D509DF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" y="1348"/>
              <a:ext cx="435" cy="176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123">
              <a:extLst>
                <a:ext uri="{FF2B5EF4-FFF2-40B4-BE49-F238E27FC236}">
                  <a16:creationId xmlns:a16="http://schemas.microsoft.com/office/drawing/2014/main" id="{A207F898-0E47-4A42-AC61-2F53093C7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1352"/>
              <a:ext cx="206" cy="493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24">
              <a:extLst>
                <a:ext uri="{FF2B5EF4-FFF2-40B4-BE49-F238E27FC236}">
                  <a16:creationId xmlns:a16="http://schemas.microsoft.com/office/drawing/2014/main" id="{F8EE6073-96A8-4A66-BF36-E8595ABC1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1368"/>
              <a:ext cx="374" cy="156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6C02AFD5-E368-416B-9B28-C02AC90D8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1376"/>
              <a:ext cx="526" cy="300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26">
              <a:extLst>
                <a:ext uri="{FF2B5EF4-FFF2-40B4-BE49-F238E27FC236}">
                  <a16:creationId xmlns:a16="http://schemas.microsoft.com/office/drawing/2014/main" id="{2F65D3D8-A198-43D7-A11F-55985C7F7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" y="1380"/>
              <a:ext cx="586" cy="353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127">
              <a:extLst>
                <a:ext uri="{FF2B5EF4-FFF2-40B4-BE49-F238E27FC236}">
                  <a16:creationId xmlns:a16="http://schemas.microsoft.com/office/drawing/2014/main" id="{A3CD53B0-0C21-4773-85BB-D7F52DC1C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1428"/>
              <a:ext cx="74" cy="36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128">
              <a:extLst>
                <a:ext uri="{FF2B5EF4-FFF2-40B4-BE49-F238E27FC236}">
                  <a16:creationId xmlns:a16="http://schemas.microsoft.com/office/drawing/2014/main" id="{9C7F2038-C5D7-457A-A842-15D60279B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" y="1432"/>
              <a:ext cx="51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129">
              <a:extLst>
                <a:ext uri="{FF2B5EF4-FFF2-40B4-BE49-F238E27FC236}">
                  <a16:creationId xmlns:a16="http://schemas.microsoft.com/office/drawing/2014/main" id="{0640C44C-66F6-4F31-B577-FB151415E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1436"/>
              <a:ext cx="165" cy="132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130">
              <a:extLst>
                <a:ext uri="{FF2B5EF4-FFF2-40B4-BE49-F238E27FC236}">
                  <a16:creationId xmlns:a16="http://schemas.microsoft.com/office/drawing/2014/main" id="{25B42FB7-F9D5-4B75-8544-BD7FA685D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" y="1444"/>
              <a:ext cx="81" cy="68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131">
              <a:extLst>
                <a:ext uri="{FF2B5EF4-FFF2-40B4-BE49-F238E27FC236}">
                  <a16:creationId xmlns:a16="http://schemas.microsoft.com/office/drawing/2014/main" id="{92DDCF5F-B338-4EA5-A647-E638D97F6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" y="1472"/>
              <a:ext cx="115" cy="433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132">
              <a:extLst>
                <a:ext uri="{FF2B5EF4-FFF2-40B4-BE49-F238E27FC236}">
                  <a16:creationId xmlns:a16="http://schemas.microsoft.com/office/drawing/2014/main" id="{A884E932-AB88-479D-9C00-F86DC6A16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" y="1484"/>
              <a:ext cx="78" cy="44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133">
              <a:extLst>
                <a:ext uri="{FF2B5EF4-FFF2-40B4-BE49-F238E27FC236}">
                  <a16:creationId xmlns:a16="http://schemas.microsoft.com/office/drawing/2014/main" id="{D88A473F-1FD0-48F2-A3DB-ACE6C32BC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" y="1484"/>
              <a:ext cx="165" cy="128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134">
              <a:extLst>
                <a:ext uri="{FF2B5EF4-FFF2-40B4-BE49-F238E27FC236}">
                  <a16:creationId xmlns:a16="http://schemas.microsoft.com/office/drawing/2014/main" id="{E8D4E023-DEC0-4364-92E9-A33F84BF0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" y="1496"/>
              <a:ext cx="81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135">
              <a:extLst>
                <a:ext uri="{FF2B5EF4-FFF2-40B4-BE49-F238E27FC236}">
                  <a16:creationId xmlns:a16="http://schemas.microsoft.com/office/drawing/2014/main" id="{6EF2B090-A466-4271-963A-66E9C0E73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9" y="1496"/>
              <a:ext cx="344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136">
              <a:extLst>
                <a:ext uri="{FF2B5EF4-FFF2-40B4-BE49-F238E27FC236}">
                  <a16:creationId xmlns:a16="http://schemas.microsoft.com/office/drawing/2014/main" id="{3CDF6F90-E7E6-4377-B6DC-1A73DD956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" y="1504"/>
              <a:ext cx="61" cy="40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Freeform 137">
              <a:extLst>
                <a:ext uri="{FF2B5EF4-FFF2-40B4-BE49-F238E27FC236}">
                  <a16:creationId xmlns:a16="http://schemas.microsoft.com/office/drawing/2014/main" id="{22F1F165-7D0A-4238-9D26-1054CAACD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1512"/>
              <a:ext cx="371" cy="461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138">
              <a:extLst>
                <a:ext uri="{FF2B5EF4-FFF2-40B4-BE49-F238E27FC236}">
                  <a16:creationId xmlns:a16="http://schemas.microsoft.com/office/drawing/2014/main" id="{0B478B59-AB79-4C3A-8319-CE4D2A07A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1529"/>
              <a:ext cx="64" cy="52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139">
              <a:extLst>
                <a:ext uri="{FF2B5EF4-FFF2-40B4-BE49-F238E27FC236}">
                  <a16:creationId xmlns:a16="http://schemas.microsoft.com/office/drawing/2014/main" id="{001EF16F-AA63-4706-BAB7-2E7A26A87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" y="1529"/>
              <a:ext cx="81" cy="52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140">
              <a:extLst>
                <a:ext uri="{FF2B5EF4-FFF2-40B4-BE49-F238E27FC236}">
                  <a16:creationId xmlns:a16="http://schemas.microsoft.com/office/drawing/2014/main" id="{7FC8338D-7AED-499C-8789-758EC6080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1561"/>
              <a:ext cx="344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141">
              <a:extLst>
                <a:ext uri="{FF2B5EF4-FFF2-40B4-BE49-F238E27FC236}">
                  <a16:creationId xmlns:a16="http://schemas.microsoft.com/office/drawing/2014/main" id="{0E7DD542-BE7F-465A-80CA-66DE80B1A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1573"/>
              <a:ext cx="111" cy="64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142">
              <a:extLst>
                <a:ext uri="{FF2B5EF4-FFF2-40B4-BE49-F238E27FC236}">
                  <a16:creationId xmlns:a16="http://schemas.microsoft.com/office/drawing/2014/main" id="{AF1FA613-E845-4715-8460-862E06E1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573"/>
              <a:ext cx="152" cy="513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143">
              <a:extLst>
                <a:ext uri="{FF2B5EF4-FFF2-40B4-BE49-F238E27FC236}">
                  <a16:creationId xmlns:a16="http://schemas.microsoft.com/office/drawing/2014/main" id="{B7389AAA-88F1-4C5B-9969-75D6D067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581"/>
              <a:ext cx="98" cy="60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Freeform 144">
              <a:extLst>
                <a:ext uri="{FF2B5EF4-FFF2-40B4-BE49-F238E27FC236}">
                  <a16:creationId xmlns:a16="http://schemas.microsoft.com/office/drawing/2014/main" id="{4BA47600-BB9C-4250-B3CB-D467A72F3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1585"/>
              <a:ext cx="165" cy="461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Freeform 145">
              <a:extLst>
                <a:ext uri="{FF2B5EF4-FFF2-40B4-BE49-F238E27FC236}">
                  <a16:creationId xmlns:a16="http://schemas.microsoft.com/office/drawing/2014/main" id="{860F40A1-5008-4684-953E-5AEE41C88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" y="1609"/>
              <a:ext cx="88" cy="60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Freeform 146">
              <a:extLst>
                <a:ext uri="{FF2B5EF4-FFF2-40B4-BE49-F238E27FC236}">
                  <a16:creationId xmlns:a16="http://schemas.microsoft.com/office/drawing/2014/main" id="{34276D25-B308-4F5D-9CD5-6A11E43B6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" y="1613"/>
              <a:ext cx="317" cy="260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Freeform 147">
              <a:extLst>
                <a:ext uri="{FF2B5EF4-FFF2-40B4-BE49-F238E27FC236}">
                  <a16:creationId xmlns:a16="http://schemas.microsoft.com/office/drawing/2014/main" id="{973B9667-9E20-4DEE-BA98-146EFDC42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1649"/>
              <a:ext cx="158" cy="104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" name="Freeform 148">
              <a:extLst>
                <a:ext uri="{FF2B5EF4-FFF2-40B4-BE49-F238E27FC236}">
                  <a16:creationId xmlns:a16="http://schemas.microsoft.com/office/drawing/2014/main" id="{68FD4F3D-C29E-4A67-9824-2DA24A2C8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1681"/>
              <a:ext cx="182" cy="317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" name="Freeform 149">
              <a:extLst>
                <a:ext uri="{FF2B5EF4-FFF2-40B4-BE49-F238E27FC236}">
                  <a16:creationId xmlns:a16="http://schemas.microsoft.com/office/drawing/2014/main" id="{FC230C60-6D15-4674-BFCE-FBFAF8D38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1693"/>
              <a:ext cx="165" cy="84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150">
              <a:extLst>
                <a:ext uri="{FF2B5EF4-FFF2-40B4-BE49-F238E27FC236}">
                  <a16:creationId xmlns:a16="http://schemas.microsoft.com/office/drawing/2014/main" id="{92378400-D430-40FF-A70F-26596B01D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1697"/>
              <a:ext cx="81" cy="64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151">
              <a:extLst>
                <a:ext uri="{FF2B5EF4-FFF2-40B4-BE49-F238E27FC236}">
                  <a16:creationId xmlns:a16="http://schemas.microsoft.com/office/drawing/2014/main" id="{F87A403E-A700-4FC6-95E9-4D12F710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" y="1737"/>
              <a:ext cx="182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152">
              <a:extLst>
                <a:ext uri="{FF2B5EF4-FFF2-40B4-BE49-F238E27FC236}">
                  <a16:creationId xmlns:a16="http://schemas.microsoft.com/office/drawing/2014/main" id="{46E02A2A-93FB-4308-B240-4D1B70E0B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" y="1761"/>
              <a:ext cx="98" cy="60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Freeform 153">
              <a:extLst>
                <a:ext uri="{FF2B5EF4-FFF2-40B4-BE49-F238E27FC236}">
                  <a16:creationId xmlns:a16="http://schemas.microsoft.com/office/drawing/2014/main" id="{6E99BEA6-00DD-4D79-B97B-BF9BAE48C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1761"/>
              <a:ext cx="57" cy="309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" name="Freeform 154">
              <a:extLst>
                <a:ext uri="{FF2B5EF4-FFF2-40B4-BE49-F238E27FC236}">
                  <a16:creationId xmlns:a16="http://schemas.microsoft.com/office/drawing/2014/main" id="{0DB2F644-5376-4CD4-89A7-6712969FC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3" y="1849"/>
              <a:ext cx="71" cy="44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" name="Freeform 155">
              <a:extLst>
                <a:ext uri="{FF2B5EF4-FFF2-40B4-BE49-F238E27FC236}">
                  <a16:creationId xmlns:a16="http://schemas.microsoft.com/office/drawing/2014/main" id="{5D26FBBB-D564-4080-9137-F8FC16566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1853"/>
              <a:ext cx="172" cy="120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Freeform 156">
              <a:extLst>
                <a:ext uri="{FF2B5EF4-FFF2-40B4-BE49-F238E27FC236}">
                  <a16:creationId xmlns:a16="http://schemas.microsoft.com/office/drawing/2014/main" id="{D0B9458D-4963-4FD8-8162-765DBC3AB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" y="1873"/>
              <a:ext cx="175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" name="Freeform 157">
              <a:extLst>
                <a:ext uri="{FF2B5EF4-FFF2-40B4-BE49-F238E27FC236}">
                  <a16:creationId xmlns:a16="http://schemas.microsoft.com/office/drawing/2014/main" id="{ABC5431C-70FC-474C-867A-982AB5676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" y="1905"/>
              <a:ext cx="67" cy="56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" name="Freeform 158">
              <a:extLst>
                <a:ext uri="{FF2B5EF4-FFF2-40B4-BE49-F238E27FC236}">
                  <a16:creationId xmlns:a16="http://schemas.microsoft.com/office/drawing/2014/main" id="{AE2A792E-158F-42A6-8F30-95D05319B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5" y="1917"/>
              <a:ext cx="209" cy="100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Freeform 159">
              <a:extLst>
                <a:ext uri="{FF2B5EF4-FFF2-40B4-BE49-F238E27FC236}">
                  <a16:creationId xmlns:a16="http://schemas.microsoft.com/office/drawing/2014/main" id="{DC4C1C58-E677-4E6B-832F-ADEB6E3D1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6" y="1949"/>
              <a:ext cx="84" cy="60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Freeform 160">
              <a:extLst>
                <a:ext uri="{FF2B5EF4-FFF2-40B4-BE49-F238E27FC236}">
                  <a16:creationId xmlns:a16="http://schemas.microsoft.com/office/drawing/2014/main" id="{35D9D875-EB40-40EE-AAEE-F01D4DF64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" y="2029"/>
              <a:ext cx="91" cy="44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6" name="Freeform 161">
              <a:extLst>
                <a:ext uri="{FF2B5EF4-FFF2-40B4-BE49-F238E27FC236}">
                  <a16:creationId xmlns:a16="http://schemas.microsoft.com/office/drawing/2014/main" id="{E89F80C7-60BD-4609-885A-6B3FB8DF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2045"/>
              <a:ext cx="74" cy="52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7" name="Freeform 162">
              <a:extLst>
                <a:ext uri="{FF2B5EF4-FFF2-40B4-BE49-F238E27FC236}">
                  <a16:creationId xmlns:a16="http://schemas.microsoft.com/office/drawing/2014/main" id="{844F801C-1510-44F5-B00B-48A20BC00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2093"/>
              <a:ext cx="84" cy="56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Freeform 163">
              <a:extLst>
                <a:ext uri="{FF2B5EF4-FFF2-40B4-BE49-F238E27FC236}">
                  <a16:creationId xmlns:a16="http://schemas.microsoft.com/office/drawing/2014/main" id="{A21DECCA-625D-4985-985D-86308835D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2105"/>
              <a:ext cx="61" cy="60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9" name="Freeform 164">
              <a:extLst>
                <a:ext uri="{FF2B5EF4-FFF2-40B4-BE49-F238E27FC236}">
                  <a16:creationId xmlns:a16="http://schemas.microsoft.com/office/drawing/2014/main" id="{C4CC150E-96A2-4AC2-967A-C65FF039B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2113"/>
              <a:ext cx="74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0" name="Freeform 165">
              <a:extLst>
                <a:ext uri="{FF2B5EF4-FFF2-40B4-BE49-F238E27FC236}">
                  <a16:creationId xmlns:a16="http://schemas.microsoft.com/office/drawing/2014/main" id="{E3B06059-1DE1-4FAE-9F6F-78B13B738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2133"/>
              <a:ext cx="88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Freeform 166">
              <a:extLst>
                <a:ext uri="{FF2B5EF4-FFF2-40B4-BE49-F238E27FC236}">
                  <a16:creationId xmlns:a16="http://schemas.microsoft.com/office/drawing/2014/main" id="{3865F883-8D7F-488B-A691-352DF6FF9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722"/>
              <a:ext cx="104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Freeform 167">
              <a:extLst>
                <a:ext uri="{FF2B5EF4-FFF2-40B4-BE49-F238E27FC236}">
                  <a16:creationId xmlns:a16="http://schemas.microsoft.com/office/drawing/2014/main" id="{F76ED1A5-E0B3-4D84-AD6A-A74354C13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" y="2722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3" name="Freeform 168">
              <a:extLst>
                <a:ext uri="{FF2B5EF4-FFF2-40B4-BE49-F238E27FC236}">
                  <a16:creationId xmlns:a16="http://schemas.microsoft.com/office/drawing/2014/main" id="{5F92A451-2569-4FBA-9E02-5B040FF3E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" y="3147"/>
              <a:ext cx="1129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Freeform 169">
              <a:extLst>
                <a:ext uri="{FF2B5EF4-FFF2-40B4-BE49-F238E27FC236}">
                  <a16:creationId xmlns:a16="http://schemas.microsoft.com/office/drawing/2014/main" id="{4E10558B-4D7A-458D-B7F3-8638F6A29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" y="3259"/>
              <a:ext cx="735" cy="64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5" name="Freeform 170">
              <a:extLst>
                <a:ext uri="{FF2B5EF4-FFF2-40B4-BE49-F238E27FC236}">
                  <a16:creationId xmlns:a16="http://schemas.microsoft.com/office/drawing/2014/main" id="{F29BD4F9-DCD2-4A4A-9581-C73ACC9CB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3263"/>
              <a:ext cx="1769" cy="92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6" name="Freeform 171">
              <a:extLst>
                <a:ext uri="{FF2B5EF4-FFF2-40B4-BE49-F238E27FC236}">
                  <a16:creationId xmlns:a16="http://schemas.microsoft.com/office/drawing/2014/main" id="{18CB3CE6-7B29-4499-AAE7-3EAFD3764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" y="3368"/>
              <a:ext cx="361" cy="60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7" name="Freeform 172">
              <a:extLst>
                <a:ext uri="{FF2B5EF4-FFF2-40B4-BE49-F238E27FC236}">
                  <a16:creationId xmlns:a16="http://schemas.microsoft.com/office/drawing/2014/main" id="{85D79BD2-F672-49C1-99BF-17A4E730F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" y="3412"/>
              <a:ext cx="940" cy="64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8" name="Freeform 173">
              <a:extLst>
                <a:ext uri="{FF2B5EF4-FFF2-40B4-BE49-F238E27FC236}">
                  <a16:creationId xmlns:a16="http://schemas.microsoft.com/office/drawing/2014/main" id="{17352BDA-E2A4-4B6A-9B82-EDA8C9880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" y="3452"/>
              <a:ext cx="7" cy="4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9" name="Freeform 174">
              <a:extLst>
                <a:ext uri="{FF2B5EF4-FFF2-40B4-BE49-F238E27FC236}">
                  <a16:creationId xmlns:a16="http://schemas.microsoft.com/office/drawing/2014/main" id="{204EBDFB-820D-4C1B-9A44-F833087C4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3468"/>
              <a:ext cx="189" cy="52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0" name="Freeform 175">
              <a:extLst>
                <a:ext uri="{FF2B5EF4-FFF2-40B4-BE49-F238E27FC236}">
                  <a16:creationId xmlns:a16="http://schemas.microsoft.com/office/drawing/2014/main" id="{3FDF01AA-E450-4BDD-85D6-21B35E0E6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" y="3508"/>
              <a:ext cx="623" cy="72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1" name="Freeform 176">
              <a:extLst>
                <a:ext uri="{FF2B5EF4-FFF2-40B4-BE49-F238E27FC236}">
                  <a16:creationId xmlns:a16="http://schemas.microsoft.com/office/drawing/2014/main" id="{FB6847A6-FB70-445D-A8BC-D64855E8C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" y="3600"/>
              <a:ext cx="330" cy="60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36686350-E5A3-4562-916D-7EC5681D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88913"/>
            <a:ext cx="1901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5ACFC-8B2F-47DE-B9D6-A6B09B6F2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981075"/>
            <a:ext cx="8167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1.Nêu cách chia  nhẩm một số 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nhiên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0,1; 0,01; 0,001….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AFF584-2759-4B71-878C-DC7C6373A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484313"/>
            <a:ext cx="79200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Chia nhẩm một số cho 0,1; 0,01; 0,001 …ta chỉ việc viết thêm vào bên phải của số đó một, hai, ba…chữ số 0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A78C2-EAF7-4F36-AE0E-9E8F1B65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6184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chia nhẩm một số với 0,5 ; 0,25; 0,125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A27E9-DD4D-488F-A561-F78BA3751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708275"/>
            <a:ext cx="653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Chia nhẩm một số với 0,5 ta lấy số đó nhân với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F2D16-0016-469B-8098-B8C1F20B6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141663"/>
            <a:ext cx="6618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Chia nhẩm một số cho 0,25 ta lấy số đó nhân với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54FA7-9910-475C-AD8D-C85A299A1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573463"/>
            <a:ext cx="677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Chia nhẩm một số cho 0,125 ta lấy số đó nhân với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9">
            <a:extLst>
              <a:ext uri="{FF2B5EF4-FFF2-40B4-BE49-F238E27FC236}">
                <a16:creationId xmlns:a16="http://schemas.microsoft.com/office/drawing/2014/main" id="{13992A4F-578A-4844-8A3C-97937847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88" y="219075"/>
            <a:ext cx="226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Tính:</a:t>
            </a: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AE70D874-60B2-4752-9645-43A2C88B5E5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196975"/>
            <a:ext cx="523875" cy="876300"/>
            <a:chOff x="4686" y="1298"/>
            <a:chExt cx="330" cy="552"/>
          </a:xfrm>
        </p:grpSpPr>
        <p:sp>
          <p:nvSpPr>
            <p:cNvPr id="12372" name="Text Box 22">
              <a:extLst>
                <a:ext uri="{FF2B5EF4-FFF2-40B4-BE49-F238E27FC236}">
                  <a16:creationId xmlns:a16="http://schemas.microsoft.com/office/drawing/2014/main" id="{E5A748A4-5AF1-42BE-A6EC-58DAFD5E6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" y="1562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17</a:t>
              </a:r>
            </a:p>
          </p:txBody>
        </p:sp>
        <p:grpSp>
          <p:nvGrpSpPr>
            <p:cNvPr id="12373" name="Group 23">
              <a:extLst>
                <a:ext uri="{FF2B5EF4-FFF2-40B4-BE49-F238E27FC236}">
                  <a16:creationId xmlns:a16="http://schemas.microsoft.com/office/drawing/2014/main" id="{32E068FD-F6D5-42C5-BCD5-7E04B4B8E3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2374" name="Text Box 24">
                <a:extLst>
                  <a:ext uri="{FF2B5EF4-FFF2-40B4-BE49-F238E27FC236}">
                    <a16:creationId xmlns:a16="http://schemas.microsoft.com/office/drawing/2014/main" id="{101EC6B9-9BBE-4022-8118-B0A533C993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375" name="Line 25">
                <a:extLst>
                  <a:ext uri="{FF2B5EF4-FFF2-40B4-BE49-F238E27FC236}">
                    <a16:creationId xmlns:a16="http://schemas.microsoft.com/office/drawing/2014/main" id="{220CAD94-7753-4529-9C6B-69E13DBAF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8" name="Text Box 26">
            <a:extLst>
              <a:ext uri="{FF2B5EF4-FFF2-40B4-BE49-F238E27FC236}">
                <a16:creationId xmlns:a16="http://schemas.microsoft.com/office/drawing/2014/main" id="{01B5F474-04E7-4867-8AB7-D3012AFF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412875"/>
            <a:ext cx="1392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          =</a:t>
            </a: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D7922CAB-1B25-436A-BB5A-68D86D1E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565400"/>
            <a:ext cx="53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  </a:t>
            </a:r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9CA5569F-D399-4833-84F0-A9CBF1045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2565400"/>
            <a:ext cx="93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16  x </a:t>
            </a:r>
          </a:p>
        </p:txBody>
      </p:sp>
      <p:grpSp>
        <p:nvGrpSpPr>
          <p:cNvPr id="4" name="Group 34">
            <a:extLst>
              <a:ext uri="{FF2B5EF4-FFF2-40B4-BE49-F238E27FC236}">
                <a16:creationId xmlns:a16="http://schemas.microsoft.com/office/drawing/2014/main" id="{7233B303-1C25-43DF-B9A0-96C559B5B990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1196975"/>
            <a:ext cx="431800" cy="876300"/>
            <a:chOff x="4740" y="1298"/>
            <a:chExt cx="272" cy="552"/>
          </a:xfrm>
        </p:grpSpPr>
        <p:sp>
          <p:nvSpPr>
            <p:cNvPr id="12368" name="Text Box 35">
              <a:extLst>
                <a:ext uri="{FF2B5EF4-FFF2-40B4-BE49-F238E27FC236}">
                  <a16:creationId xmlns:a16="http://schemas.microsoft.com/office/drawing/2014/main" id="{86263CCE-602A-462F-A306-507202C0F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7" y="156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6</a:t>
              </a:r>
            </a:p>
          </p:txBody>
        </p:sp>
        <p:grpSp>
          <p:nvGrpSpPr>
            <p:cNvPr id="12369" name="Group 36">
              <a:extLst>
                <a:ext uri="{FF2B5EF4-FFF2-40B4-BE49-F238E27FC236}">
                  <a16:creationId xmlns:a16="http://schemas.microsoft.com/office/drawing/2014/main" id="{EDBB3AA7-4A0B-4DEF-800E-E8C96AA7C1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2370" name="Text Box 37">
                <a:extLst>
                  <a:ext uri="{FF2B5EF4-FFF2-40B4-BE49-F238E27FC236}">
                    <a16:creationId xmlns:a16="http://schemas.microsoft.com/office/drawing/2014/main" id="{AE24EBB7-3F2B-4906-8111-2972FFD4D1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71" name="Line 38">
                <a:extLst>
                  <a:ext uri="{FF2B5EF4-FFF2-40B4-BE49-F238E27FC236}">
                    <a16:creationId xmlns:a16="http://schemas.microsoft.com/office/drawing/2014/main" id="{E4B4F3B2-4A70-4045-A242-546A333240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10C23E50-16FB-4C38-BF53-FC0E10FEF1B5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3963988"/>
            <a:ext cx="1935163" cy="904875"/>
            <a:chOff x="1447" y="2795"/>
            <a:chExt cx="1219" cy="570"/>
          </a:xfrm>
        </p:grpSpPr>
        <p:grpSp>
          <p:nvGrpSpPr>
            <p:cNvPr id="12357" name="Group 40">
              <a:extLst>
                <a:ext uri="{FF2B5EF4-FFF2-40B4-BE49-F238E27FC236}">
                  <a16:creationId xmlns:a16="http://schemas.microsoft.com/office/drawing/2014/main" id="{91B753CB-468F-4A0E-8C45-3D4163CF0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6" y="2795"/>
              <a:ext cx="330" cy="552"/>
              <a:chOff x="4686" y="1298"/>
              <a:chExt cx="330" cy="552"/>
            </a:xfrm>
          </p:grpSpPr>
          <p:sp>
            <p:nvSpPr>
              <p:cNvPr id="12364" name="Text Box 41">
                <a:extLst>
                  <a:ext uri="{FF2B5EF4-FFF2-40B4-BE49-F238E27FC236}">
                    <a16:creationId xmlns:a16="http://schemas.microsoft.com/office/drawing/2014/main" id="{007ECF66-A2C6-4269-A260-135F70F187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6" y="1562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15</a:t>
                </a:r>
              </a:p>
            </p:txBody>
          </p:sp>
          <p:grpSp>
            <p:nvGrpSpPr>
              <p:cNvPr id="12365" name="Group 42">
                <a:extLst>
                  <a:ext uri="{FF2B5EF4-FFF2-40B4-BE49-F238E27FC236}">
                    <a16:creationId xmlns:a16="http://schemas.microsoft.com/office/drawing/2014/main" id="{0B8DEC1E-5921-4DDC-8496-70D767DEE1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98"/>
                <a:ext cx="272" cy="288"/>
                <a:chOff x="2091" y="1706"/>
                <a:chExt cx="272" cy="288"/>
              </a:xfrm>
            </p:grpSpPr>
            <p:sp>
              <p:nvSpPr>
                <p:cNvPr id="12366" name="Text Box 43">
                  <a:extLst>
                    <a:ext uri="{FF2B5EF4-FFF2-40B4-BE49-F238E27FC236}">
                      <a16:creationId xmlns:a16="http://schemas.microsoft.com/office/drawing/2014/main" id="{2EF610A9-D9E4-449B-B2A6-58A46B53FD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9" y="170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2367" name="Line 44">
                  <a:extLst>
                    <a:ext uri="{FF2B5EF4-FFF2-40B4-BE49-F238E27FC236}">
                      <a16:creationId xmlns:a16="http://schemas.microsoft.com/office/drawing/2014/main" id="{EA2ABEB5-EB3B-411D-97B4-073A3DAB5D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58" name="Group 45">
              <a:extLst>
                <a:ext uri="{FF2B5EF4-FFF2-40B4-BE49-F238E27FC236}">
                  <a16:creationId xmlns:a16="http://schemas.microsoft.com/office/drawing/2014/main" id="{75F763DB-13B6-4CAB-8796-832B10EFEA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2813"/>
              <a:ext cx="272" cy="552"/>
              <a:chOff x="4740" y="1298"/>
              <a:chExt cx="272" cy="552"/>
            </a:xfrm>
          </p:grpSpPr>
          <p:sp>
            <p:nvSpPr>
              <p:cNvPr id="12360" name="Text Box 46">
                <a:extLst>
                  <a:ext uri="{FF2B5EF4-FFF2-40B4-BE49-F238E27FC236}">
                    <a16:creationId xmlns:a16="http://schemas.microsoft.com/office/drawing/2014/main" id="{E542E9B8-EAFB-4369-BDCD-1B5672F263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" y="156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5</a:t>
                </a:r>
              </a:p>
            </p:txBody>
          </p:sp>
          <p:grpSp>
            <p:nvGrpSpPr>
              <p:cNvPr id="12361" name="Group 47">
                <a:extLst>
                  <a:ext uri="{FF2B5EF4-FFF2-40B4-BE49-F238E27FC236}">
                    <a16:creationId xmlns:a16="http://schemas.microsoft.com/office/drawing/2014/main" id="{146FBA64-BBED-48BD-BC9E-A0AF745D61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98"/>
                <a:ext cx="272" cy="288"/>
                <a:chOff x="2091" y="1706"/>
                <a:chExt cx="272" cy="288"/>
              </a:xfrm>
            </p:grpSpPr>
            <p:sp>
              <p:nvSpPr>
                <p:cNvPr id="12362" name="Text Box 48">
                  <a:extLst>
                    <a:ext uri="{FF2B5EF4-FFF2-40B4-BE49-F238E27FC236}">
                      <a16:creationId xmlns:a16="http://schemas.microsoft.com/office/drawing/2014/main" id="{F27ADD4C-D23D-42C3-BC35-41BE474AD8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9" y="170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12363" name="Line 49">
                  <a:extLst>
                    <a:ext uri="{FF2B5EF4-FFF2-40B4-BE49-F238E27FC236}">
                      <a16:creationId xmlns:a16="http://schemas.microsoft.com/office/drawing/2014/main" id="{FFDD0EE2-7A7E-47F1-A642-8B6C5549EF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59" name="Text Box 50">
              <a:extLst>
                <a:ext uri="{FF2B5EF4-FFF2-40B4-BE49-F238E27FC236}">
                  <a16:creationId xmlns:a16="http://schemas.microsoft.com/office/drawing/2014/main" id="{04DEA36C-DAF3-4446-A5E7-52F2C9AC2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" y="2904"/>
              <a:ext cx="9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9  :        x </a:t>
              </a:r>
            </a:p>
          </p:txBody>
        </p:sp>
      </p:grpSp>
      <p:grpSp>
        <p:nvGrpSpPr>
          <p:cNvPr id="11" name="Group 58">
            <a:extLst>
              <a:ext uri="{FF2B5EF4-FFF2-40B4-BE49-F238E27FC236}">
                <a16:creationId xmlns:a16="http://schemas.microsoft.com/office/drawing/2014/main" id="{22E3A706-EC79-4A62-B236-99C9D73D1299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2420938"/>
            <a:ext cx="1389063" cy="869950"/>
            <a:chOff x="657" y="1842"/>
            <a:chExt cx="875" cy="556"/>
          </a:xfrm>
        </p:grpSpPr>
        <p:grpSp>
          <p:nvGrpSpPr>
            <p:cNvPr id="12351" name="Group 52">
              <a:extLst>
                <a:ext uri="{FF2B5EF4-FFF2-40B4-BE49-F238E27FC236}">
                  <a16:creationId xmlns:a16="http://schemas.microsoft.com/office/drawing/2014/main" id="{D30F6041-B479-4A13-9694-F3B9EEFC4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1842"/>
              <a:ext cx="330" cy="556"/>
              <a:chOff x="4686" y="1298"/>
              <a:chExt cx="330" cy="556"/>
            </a:xfrm>
          </p:grpSpPr>
          <p:sp>
            <p:nvSpPr>
              <p:cNvPr id="12353" name="Text Box 53">
                <a:extLst>
                  <a:ext uri="{FF2B5EF4-FFF2-40B4-BE49-F238E27FC236}">
                    <a16:creationId xmlns:a16="http://schemas.microsoft.com/office/drawing/2014/main" id="{52BF7D5B-CFF1-40C5-9C7B-10150B1848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6" y="1562"/>
                <a:ext cx="330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11</a:t>
                </a:r>
              </a:p>
            </p:txBody>
          </p:sp>
          <p:grpSp>
            <p:nvGrpSpPr>
              <p:cNvPr id="12354" name="Group 54">
                <a:extLst>
                  <a:ext uri="{FF2B5EF4-FFF2-40B4-BE49-F238E27FC236}">
                    <a16:creationId xmlns:a16="http://schemas.microsoft.com/office/drawing/2014/main" id="{F5DA4BC9-B0B5-4F6B-943C-57F7FD6146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98"/>
                <a:ext cx="272" cy="292"/>
                <a:chOff x="2091" y="1706"/>
                <a:chExt cx="272" cy="292"/>
              </a:xfrm>
            </p:grpSpPr>
            <p:sp>
              <p:nvSpPr>
                <p:cNvPr id="12355" name="Text Box 55">
                  <a:extLst>
                    <a:ext uri="{FF2B5EF4-FFF2-40B4-BE49-F238E27FC236}">
                      <a16:creationId xmlns:a16="http://schemas.microsoft.com/office/drawing/2014/main" id="{37B0E815-48EC-4F11-8A31-05D959319C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9" y="1706"/>
                  <a:ext cx="223" cy="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12356" name="Line 56">
                  <a:extLst>
                    <a:ext uri="{FF2B5EF4-FFF2-40B4-BE49-F238E27FC236}">
                      <a16:creationId xmlns:a16="http://schemas.microsoft.com/office/drawing/2014/main" id="{18BE48DA-4912-47DA-B8D6-B9AACE8E5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52" name="Text Box 57">
              <a:extLst>
                <a:ext uri="{FF2B5EF4-FFF2-40B4-BE49-F238E27FC236}">
                  <a16:creationId xmlns:a16="http://schemas.microsoft.com/office/drawing/2014/main" id="{355D7AC4-7D06-4A1D-A034-B3A6C9A49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933"/>
              <a:ext cx="489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16  :</a:t>
              </a:r>
            </a:p>
          </p:txBody>
        </p:sp>
      </p:grpSp>
      <p:sp>
        <p:nvSpPr>
          <p:cNvPr id="3131" name="Text Box 59">
            <a:extLst>
              <a:ext uri="{FF2B5EF4-FFF2-40B4-BE49-F238E27FC236}">
                <a16:creationId xmlns:a16="http://schemas.microsoft.com/office/drawing/2014/main" id="{368E5F83-6538-47CA-B109-5F866511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43192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14" name="Group 61">
            <a:extLst>
              <a:ext uri="{FF2B5EF4-FFF2-40B4-BE49-F238E27FC236}">
                <a16:creationId xmlns:a16="http://schemas.microsoft.com/office/drawing/2014/main" id="{96B6F1DF-8274-48F5-8B1E-383DC14CBC62}"/>
              </a:ext>
            </a:extLst>
          </p:cNvPr>
          <p:cNvGrpSpPr>
            <a:grpSpLocks/>
          </p:cNvGrpSpPr>
          <p:nvPr/>
        </p:nvGrpSpPr>
        <p:grpSpPr bwMode="auto">
          <a:xfrm>
            <a:off x="2773363" y="1196975"/>
            <a:ext cx="552450" cy="890588"/>
            <a:chOff x="1927" y="2840"/>
            <a:chExt cx="348" cy="561"/>
          </a:xfrm>
        </p:grpSpPr>
        <p:sp>
          <p:nvSpPr>
            <p:cNvPr id="12347" name="Text Box 62">
              <a:extLst>
                <a:ext uri="{FF2B5EF4-FFF2-40B4-BE49-F238E27FC236}">
                  <a16:creationId xmlns:a16="http://schemas.microsoft.com/office/drawing/2014/main" id="{F8B8B046-BB89-488A-87FF-87EF43181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" y="3113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17</a:t>
              </a:r>
            </a:p>
          </p:txBody>
        </p:sp>
        <p:grpSp>
          <p:nvGrpSpPr>
            <p:cNvPr id="12348" name="Group 63">
              <a:extLst>
                <a:ext uri="{FF2B5EF4-FFF2-40B4-BE49-F238E27FC236}">
                  <a16:creationId xmlns:a16="http://schemas.microsoft.com/office/drawing/2014/main" id="{1B8F3239-3A43-4A5A-A8BC-49A822212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7" y="2840"/>
              <a:ext cx="330" cy="288"/>
              <a:chOff x="1927" y="2840"/>
              <a:chExt cx="330" cy="288"/>
            </a:xfrm>
          </p:grpSpPr>
          <p:sp>
            <p:nvSpPr>
              <p:cNvPr id="12349" name="Text Box 64">
                <a:extLst>
                  <a:ext uri="{FF2B5EF4-FFF2-40B4-BE49-F238E27FC236}">
                    <a16:creationId xmlns:a16="http://schemas.microsoft.com/office/drawing/2014/main" id="{28873A76-7212-4E8B-8A6C-F44F131F87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2840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2350" name="Line 65">
                <a:extLst>
                  <a:ext uri="{FF2B5EF4-FFF2-40B4-BE49-F238E27FC236}">
                    <a16:creationId xmlns:a16="http://schemas.microsoft.com/office/drawing/2014/main" id="{AB869791-1A23-4D26-BF7A-073E136778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3" y="3113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38" name="Rectangle 66">
            <a:extLst>
              <a:ext uri="{FF2B5EF4-FFF2-40B4-BE49-F238E27FC236}">
                <a16:creationId xmlns:a16="http://schemas.microsoft.com/office/drawing/2014/main" id="{362A4128-C26E-483B-A0FA-B6DF43DB2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3414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16" name="Group 77">
            <a:extLst>
              <a:ext uri="{FF2B5EF4-FFF2-40B4-BE49-F238E27FC236}">
                <a16:creationId xmlns:a16="http://schemas.microsoft.com/office/drawing/2014/main" id="{C1429BE4-A5A2-4463-A159-230CC9232D56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1196975"/>
            <a:ext cx="693738" cy="889000"/>
            <a:chOff x="3379" y="754"/>
            <a:chExt cx="437" cy="560"/>
          </a:xfrm>
        </p:grpSpPr>
        <p:grpSp>
          <p:nvGrpSpPr>
            <p:cNvPr id="12343" name="Group 73">
              <a:extLst>
                <a:ext uri="{FF2B5EF4-FFF2-40B4-BE49-F238E27FC236}">
                  <a16:creationId xmlns:a16="http://schemas.microsoft.com/office/drawing/2014/main" id="{0180B65D-438B-40A0-BE74-74BE3A8C7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754"/>
              <a:ext cx="330" cy="288"/>
              <a:chOff x="1927" y="2840"/>
              <a:chExt cx="330" cy="288"/>
            </a:xfrm>
          </p:grpSpPr>
          <p:sp>
            <p:nvSpPr>
              <p:cNvPr id="12345" name="Text Box 74">
                <a:extLst>
                  <a:ext uri="{FF2B5EF4-FFF2-40B4-BE49-F238E27FC236}">
                    <a16:creationId xmlns:a16="http://schemas.microsoft.com/office/drawing/2014/main" id="{6261B679-EBE7-42B1-BAF1-D80AE83EEA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2840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2346" name="Line 75">
                <a:extLst>
                  <a:ext uri="{FF2B5EF4-FFF2-40B4-BE49-F238E27FC236}">
                    <a16:creationId xmlns:a16="http://schemas.microsoft.com/office/drawing/2014/main" id="{D3F31CE0-9B79-4B5C-8F1F-11B82705A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3" y="3113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4" name="Text Box 76">
              <a:extLst>
                <a:ext uri="{FF2B5EF4-FFF2-40B4-BE49-F238E27FC236}">
                  <a16:creationId xmlns:a16="http://schemas.microsoft.com/office/drawing/2014/main" id="{677012C6-B501-4678-9BE3-9B59E270A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026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102</a:t>
              </a:r>
            </a:p>
          </p:txBody>
        </p:sp>
      </p:grpSp>
      <p:sp>
        <p:nvSpPr>
          <p:cNvPr id="3150" name="Rectangle 78">
            <a:extLst>
              <a:ext uri="{FF2B5EF4-FFF2-40B4-BE49-F238E27FC236}">
                <a16:creationId xmlns:a16="http://schemas.microsoft.com/office/drawing/2014/main" id="{3F7A43A1-61F8-47F3-AAF2-A7FE3057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5654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22</a:t>
            </a:r>
          </a:p>
        </p:txBody>
      </p:sp>
      <p:grpSp>
        <p:nvGrpSpPr>
          <p:cNvPr id="18" name="Group 83">
            <a:extLst>
              <a:ext uri="{FF2B5EF4-FFF2-40B4-BE49-F238E27FC236}">
                <a16:creationId xmlns:a16="http://schemas.microsoft.com/office/drawing/2014/main" id="{7A0AD67C-CCB4-45E4-9D6F-6E9A2664C6D5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2420938"/>
            <a:ext cx="523875" cy="887412"/>
            <a:chOff x="3833" y="1616"/>
            <a:chExt cx="330" cy="559"/>
          </a:xfrm>
        </p:grpSpPr>
        <p:grpSp>
          <p:nvGrpSpPr>
            <p:cNvPr id="12339" name="Group 79">
              <a:extLst>
                <a:ext uri="{FF2B5EF4-FFF2-40B4-BE49-F238E27FC236}">
                  <a16:creationId xmlns:a16="http://schemas.microsoft.com/office/drawing/2014/main" id="{7F48A354-2BEE-4C38-B2D2-ADB43BD79F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3" y="1616"/>
              <a:ext cx="330" cy="288"/>
              <a:chOff x="1927" y="2840"/>
              <a:chExt cx="330" cy="288"/>
            </a:xfrm>
          </p:grpSpPr>
          <p:sp>
            <p:nvSpPr>
              <p:cNvPr id="12341" name="Text Box 80">
                <a:extLst>
                  <a:ext uri="{FF2B5EF4-FFF2-40B4-BE49-F238E27FC236}">
                    <a16:creationId xmlns:a16="http://schemas.microsoft.com/office/drawing/2014/main" id="{7A6EA312-2D31-4B9E-A4E1-9B0B063A90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2840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12342" name="Line 81">
                <a:extLst>
                  <a:ext uri="{FF2B5EF4-FFF2-40B4-BE49-F238E27FC236}">
                    <a16:creationId xmlns:a16="http://schemas.microsoft.com/office/drawing/2014/main" id="{44982198-EC45-42A9-A147-1D6884E358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3" y="3113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0" name="Rectangle 82">
              <a:extLst>
                <a:ext uri="{FF2B5EF4-FFF2-40B4-BE49-F238E27FC236}">
                  <a16:creationId xmlns:a16="http://schemas.microsoft.com/office/drawing/2014/main" id="{7ED682BC-1DE5-48E4-9B02-2176A7129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188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20" name="Group 92">
            <a:extLst>
              <a:ext uri="{FF2B5EF4-FFF2-40B4-BE49-F238E27FC236}">
                <a16:creationId xmlns:a16="http://schemas.microsoft.com/office/drawing/2014/main" id="{6C3A8010-EA66-4DEF-AF20-CE159669A289}"/>
              </a:ext>
            </a:extLst>
          </p:cNvPr>
          <p:cNvGrpSpPr>
            <a:grpSpLocks/>
          </p:cNvGrpSpPr>
          <p:nvPr/>
        </p:nvGrpSpPr>
        <p:grpSpPr bwMode="auto">
          <a:xfrm>
            <a:off x="5103813" y="2420938"/>
            <a:ext cx="693737" cy="862012"/>
            <a:chOff x="3969" y="1842"/>
            <a:chExt cx="437" cy="543"/>
          </a:xfrm>
        </p:grpSpPr>
        <p:sp>
          <p:nvSpPr>
            <p:cNvPr id="12335" name="Rectangle 88">
              <a:extLst>
                <a:ext uri="{FF2B5EF4-FFF2-40B4-BE49-F238E27FC236}">
                  <a16:creationId xmlns:a16="http://schemas.microsoft.com/office/drawing/2014/main" id="{392F342D-7203-4B3A-9BAE-472308025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" y="20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8</a:t>
              </a:r>
            </a:p>
          </p:txBody>
        </p:sp>
        <p:grpSp>
          <p:nvGrpSpPr>
            <p:cNvPr id="12336" name="Group 89">
              <a:extLst>
                <a:ext uri="{FF2B5EF4-FFF2-40B4-BE49-F238E27FC236}">
                  <a16:creationId xmlns:a16="http://schemas.microsoft.com/office/drawing/2014/main" id="{1BDB97AE-5874-4675-9292-D0E8F09A94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9" y="1842"/>
              <a:ext cx="437" cy="288"/>
              <a:chOff x="3379" y="2614"/>
              <a:chExt cx="437" cy="288"/>
            </a:xfrm>
          </p:grpSpPr>
          <p:sp>
            <p:nvSpPr>
              <p:cNvPr id="12337" name="Text Box 90">
                <a:extLst>
                  <a:ext uri="{FF2B5EF4-FFF2-40B4-BE49-F238E27FC236}">
                    <a16:creationId xmlns:a16="http://schemas.microsoft.com/office/drawing/2014/main" id="{F6A34E14-A414-42B2-BE11-D63E10F45A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9" y="2614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176</a:t>
                </a:r>
              </a:p>
            </p:txBody>
          </p:sp>
          <p:sp>
            <p:nvSpPr>
              <p:cNvPr id="12338" name="Line 91">
                <a:extLst>
                  <a:ext uri="{FF2B5EF4-FFF2-40B4-BE49-F238E27FC236}">
                    <a16:creationId xmlns:a16="http://schemas.microsoft.com/office/drawing/2014/main" id="{76FE70F6-A71E-4B6E-9BBD-0464C834C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4" y="2886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65" name="Text Box 93">
            <a:extLst>
              <a:ext uri="{FF2B5EF4-FFF2-40B4-BE49-F238E27FC236}">
                <a16:creationId xmlns:a16="http://schemas.microsoft.com/office/drawing/2014/main" id="{689B98F8-B9FE-41AF-B2B8-A842211FF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608263"/>
            <a:ext cx="53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  </a:t>
            </a:r>
          </a:p>
        </p:txBody>
      </p:sp>
      <p:sp>
        <p:nvSpPr>
          <p:cNvPr id="3231" name="Text Box 159">
            <a:extLst>
              <a:ext uri="{FF2B5EF4-FFF2-40B4-BE49-F238E27FC236}">
                <a16:creationId xmlns:a16="http://schemas.microsoft.com/office/drawing/2014/main" id="{93F3909B-7BF2-4151-880B-DD398971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41798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</a:p>
        </p:txBody>
      </p:sp>
      <p:sp>
        <p:nvSpPr>
          <p:cNvPr id="3247" name="Text Box 175">
            <a:extLst>
              <a:ext uri="{FF2B5EF4-FFF2-40B4-BE49-F238E27FC236}">
                <a16:creationId xmlns:a16="http://schemas.microsoft.com/office/drawing/2014/main" id="{8F77B6CE-9CCB-4494-B1A3-BD0562F09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151313"/>
            <a:ext cx="446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22" name="Group 200">
            <a:extLst>
              <a:ext uri="{FF2B5EF4-FFF2-40B4-BE49-F238E27FC236}">
                <a16:creationId xmlns:a16="http://schemas.microsoft.com/office/drawing/2014/main" id="{2C73D0E7-178E-4838-82CF-60AF6B20A821}"/>
              </a:ext>
            </a:extLst>
          </p:cNvPr>
          <p:cNvGrpSpPr>
            <a:grpSpLocks/>
          </p:cNvGrpSpPr>
          <p:nvPr/>
        </p:nvGrpSpPr>
        <p:grpSpPr bwMode="auto">
          <a:xfrm>
            <a:off x="4067175" y="3963988"/>
            <a:ext cx="1933575" cy="876300"/>
            <a:chOff x="2491" y="2160"/>
            <a:chExt cx="1218" cy="552"/>
          </a:xfrm>
        </p:grpSpPr>
        <p:grpSp>
          <p:nvGrpSpPr>
            <p:cNvPr id="12324" name="Group 189">
              <a:extLst>
                <a:ext uri="{FF2B5EF4-FFF2-40B4-BE49-F238E27FC236}">
                  <a16:creationId xmlns:a16="http://schemas.microsoft.com/office/drawing/2014/main" id="{102ECD90-D229-4B27-905C-98E9ADA5B5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9" y="2160"/>
              <a:ext cx="330" cy="552"/>
              <a:chOff x="4686" y="1298"/>
              <a:chExt cx="330" cy="552"/>
            </a:xfrm>
          </p:grpSpPr>
          <p:sp>
            <p:nvSpPr>
              <p:cNvPr id="12331" name="Text Box 190">
                <a:extLst>
                  <a:ext uri="{FF2B5EF4-FFF2-40B4-BE49-F238E27FC236}">
                    <a16:creationId xmlns:a16="http://schemas.microsoft.com/office/drawing/2014/main" id="{4AE81BEF-C41C-49F9-95DD-F0B5280879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6" y="1562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15</a:t>
                </a:r>
              </a:p>
            </p:txBody>
          </p:sp>
          <p:grpSp>
            <p:nvGrpSpPr>
              <p:cNvPr id="12332" name="Group 191">
                <a:extLst>
                  <a:ext uri="{FF2B5EF4-FFF2-40B4-BE49-F238E27FC236}">
                    <a16:creationId xmlns:a16="http://schemas.microsoft.com/office/drawing/2014/main" id="{EFB533AC-D901-41B1-A237-4E8AB6A9F0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98"/>
                <a:ext cx="272" cy="288"/>
                <a:chOff x="2091" y="1706"/>
                <a:chExt cx="272" cy="288"/>
              </a:xfrm>
            </p:grpSpPr>
            <p:sp>
              <p:nvSpPr>
                <p:cNvPr id="12333" name="Text Box 192">
                  <a:extLst>
                    <a:ext uri="{FF2B5EF4-FFF2-40B4-BE49-F238E27FC236}">
                      <a16:creationId xmlns:a16="http://schemas.microsoft.com/office/drawing/2014/main" id="{B3689BF8-AA0C-465D-A58F-AD490992C7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9" y="170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2334" name="Line 193">
                  <a:extLst>
                    <a:ext uri="{FF2B5EF4-FFF2-40B4-BE49-F238E27FC236}">
                      <a16:creationId xmlns:a16="http://schemas.microsoft.com/office/drawing/2014/main" id="{C1518939-FBB8-4D93-9A6A-B4DFC3ABB0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25" name="Group 194">
              <a:extLst>
                <a:ext uri="{FF2B5EF4-FFF2-40B4-BE49-F238E27FC236}">
                  <a16:creationId xmlns:a16="http://schemas.microsoft.com/office/drawing/2014/main" id="{DCB09174-32EE-4053-BD24-4E69172465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3" y="2160"/>
              <a:ext cx="272" cy="552"/>
              <a:chOff x="4740" y="1298"/>
              <a:chExt cx="272" cy="552"/>
            </a:xfrm>
          </p:grpSpPr>
          <p:sp>
            <p:nvSpPr>
              <p:cNvPr id="12327" name="Text Box 195">
                <a:extLst>
                  <a:ext uri="{FF2B5EF4-FFF2-40B4-BE49-F238E27FC236}">
                    <a16:creationId xmlns:a16="http://schemas.microsoft.com/office/drawing/2014/main" id="{839AC290-C696-4737-B398-C84C8A827A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7" y="156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3</a:t>
                </a:r>
              </a:p>
            </p:txBody>
          </p:sp>
          <p:grpSp>
            <p:nvGrpSpPr>
              <p:cNvPr id="12328" name="Group 196">
                <a:extLst>
                  <a:ext uri="{FF2B5EF4-FFF2-40B4-BE49-F238E27FC236}">
                    <a16:creationId xmlns:a16="http://schemas.microsoft.com/office/drawing/2014/main" id="{9109B45B-2027-4963-8334-121C8C8E15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98"/>
                <a:ext cx="272" cy="288"/>
                <a:chOff x="2091" y="1706"/>
                <a:chExt cx="272" cy="288"/>
              </a:xfrm>
            </p:grpSpPr>
            <p:sp>
              <p:nvSpPr>
                <p:cNvPr id="12329" name="Text Box 197">
                  <a:extLst>
                    <a:ext uri="{FF2B5EF4-FFF2-40B4-BE49-F238E27FC236}">
                      <a16:creationId xmlns:a16="http://schemas.microsoft.com/office/drawing/2014/main" id="{5F91A882-859C-4EF5-9E0C-600A8147A5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9" y="170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2330" name="Line 198">
                  <a:extLst>
                    <a:ext uri="{FF2B5EF4-FFF2-40B4-BE49-F238E27FC236}">
                      <a16:creationId xmlns:a16="http://schemas.microsoft.com/office/drawing/2014/main" id="{D33669D1-DE39-4262-85EE-2CEFFC9395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26" name="Text Box 199">
              <a:extLst>
                <a:ext uri="{FF2B5EF4-FFF2-40B4-BE49-F238E27FC236}">
                  <a16:creationId xmlns:a16="http://schemas.microsoft.com/office/drawing/2014/main" id="{E7587CFB-E73D-4DA0-94FF-8EE2B6C4B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1" y="2278"/>
              <a:ext cx="9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9 x        x </a:t>
              </a:r>
            </a:p>
          </p:txBody>
        </p:sp>
      </p:grpSp>
      <p:sp>
        <p:nvSpPr>
          <p:cNvPr id="3273" name="Text Box 201">
            <a:extLst>
              <a:ext uri="{FF2B5EF4-FFF2-40B4-BE49-F238E27FC236}">
                <a16:creationId xmlns:a16="http://schemas.microsoft.com/office/drawing/2014/main" id="{9106C404-5378-4AC0-9B01-7ACA7892E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108450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 </a:t>
            </a:r>
          </a:p>
        </p:txBody>
      </p:sp>
      <p:grpSp>
        <p:nvGrpSpPr>
          <p:cNvPr id="27" name="Group 206">
            <a:extLst>
              <a:ext uri="{FF2B5EF4-FFF2-40B4-BE49-F238E27FC236}">
                <a16:creationId xmlns:a16="http://schemas.microsoft.com/office/drawing/2014/main" id="{C56C20E9-5C58-4119-AD0B-D8A018A00899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3963988"/>
            <a:ext cx="693737" cy="874712"/>
            <a:chOff x="2971" y="3067"/>
            <a:chExt cx="437" cy="551"/>
          </a:xfrm>
        </p:grpSpPr>
        <p:sp>
          <p:nvSpPr>
            <p:cNvPr id="12320" name="Text Box 202">
              <a:extLst>
                <a:ext uri="{FF2B5EF4-FFF2-40B4-BE49-F238E27FC236}">
                  <a16:creationId xmlns:a16="http://schemas.microsoft.com/office/drawing/2014/main" id="{D7B656C4-DDFC-4811-8D72-D6DA3BF6D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4" y="333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45</a:t>
              </a:r>
            </a:p>
          </p:txBody>
        </p:sp>
        <p:grpSp>
          <p:nvGrpSpPr>
            <p:cNvPr id="12321" name="Group 203">
              <a:extLst>
                <a:ext uri="{FF2B5EF4-FFF2-40B4-BE49-F238E27FC236}">
                  <a16:creationId xmlns:a16="http://schemas.microsoft.com/office/drawing/2014/main" id="{7C3B7E1F-F659-4AB6-9179-59E65C482C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1" y="3067"/>
              <a:ext cx="437" cy="288"/>
              <a:chOff x="3379" y="2614"/>
              <a:chExt cx="437" cy="288"/>
            </a:xfrm>
          </p:grpSpPr>
          <p:sp>
            <p:nvSpPr>
              <p:cNvPr id="12322" name="Text Box 204">
                <a:extLst>
                  <a:ext uri="{FF2B5EF4-FFF2-40B4-BE49-F238E27FC236}">
                    <a16:creationId xmlns:a16="http://schemas.microsoft.com/office/drawing/2014/main" id="{124300AD-CFDB-4783-9354-8A657816AC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9" y="2614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180</a:t>
                </a:r>
              </a:p>
            </p:txBody>
          </p:sp>
          <p:sp>
            <p:nvSpPr>
              <p:cNvPr id="12323" name="Line 205">
                <a:extLst>
                  <a:ext uri="{FF2B5EF4-FFF2-40B4-BE49-F238E27FC236}">
                    <a16:creationId xmlns:a16="http://schemas.microsoft.com/office/drawing/2014/main" id="{0F3E1884-C58E-497F-A261-F01777FE1F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4" y="2886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9" name="Text Box 207">
            <a:extLst>
              <a:ext uri="{FF2B5EF4-FFF2-40B4-BE49-F238E27FC236}">
                <a16:creationId xmlns:a16="http://schemas.microsoft.com/office/drawing/2014/main" id="{3F2EE216-16DE-4D85-8FE8-EEB58564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179888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 </a:t>
            </a:r>
          </a:p>
        </p:txBody>
      </p:sp>
      <p:grpSp>
        <p:nvGrpSpPr>
          <p:cNvPr id="29" name="Group 220">
            <a:extLst>
              <a:ext uri="{FF2B5EF4-FFF2-40B4-BE49-F238E27FC236}">
                <a16:creationId xmlns:a16="http://schemas.microsoft.com/office/drawing/2014/main" id="{7F1F4ECE-E684-4C6A-93B6-C62C8A3FF9BB}"/>
              </a:ext>
            </a:extLst>
          </p:cNvPr>
          <p:cNvGrpSpPr>
            <a:grpSpLocks/>
          </p:cNvGrpSpPr>
          <p:nvPr/>
        </p:nvGrpSpPr>
        <p:grpSpPr bwMode="auto">
          <a:xfrm>
            <a:off x="739775" y="1268413"/>
            <a:ext cx="1735138" cy="890587"/>
            <a:chOff x="506" y="799"/>
            <a:chExt cx="1093" cy="561"/>
          </a:xfrm>
        </p:grpSpPr>
        <p:grpSp>
          <p:nvGrpSpPr>
            <p:cNvPr id="12314" name="Group 214">
              <a:extLst>
                <a:ext uri="{FF2B5EF4-FFF2-40B4-BE49-F238E27FC236}">
                  <a16:creationId xmlns:a16="http://schemas.microsoft.com/office/drawing/2014/main" id="{2256CE63-F1BA-49B3-B350-2BEACA38AF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4" y="799"/>
              <a:ext cx="348" cy="561"/>
              <a:chOff x="1927" y="2840"/>
              <a:chExt cx="348" cy="561"/>
            </a:xfrm>
          </p:grpSpPr>
          <p:sp>
            <p:nvSpPr>
              <p:cNvPr id="12316" name="Text Box 215">
                <a:extLst>
                  <a:ext uri="{FF2B5EF4-FFF2-40B4-BE49-F238E27FC236}">
                    <a16:creationId xmlns:a16="http://schemas.microsoft.com/office/drawing/2014/main" id="{B5B17CEF-2BE4-4EA5-91EC-F89F369C8B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5" y="3113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17</a:t>
                </a:r>
              </a:p>
            </p:txBody>
          </p:sp>
          <p:grpSp>
            <p:nvGrpSpPr>
              <p:cNvPr id="12317" name="Group 216">
                <a:extLst>
                  <a:ext uri="{FF2B5EF4-FFF2-40B4-BE49-F238E27FC236}">
                    <a16:creationId xmlns:a16="http://schemas.microsoft.com/office/drawing/2014/main" id="{06B134E6-CDFC-4309-96D1-BF83F25AC8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7" y="2840"/>
                <a:ext cx="330" cy="288"/>
                <a:chOff x="1927" y="2840"/>
                <a:chExt cx="330" cy="288"/>
              </a:xfrm>
            </p:grpSpPr>
            <p:sp>
              <p:nvSpPr>
                <p:cNvPr id="12318" name="Text Box 217">
                  <a:extLst>
                    <a:ext uri="{FF2B5EF4-FFF2-40B4-BE49-F238E27FC236}">
                      <a16:creationId xmlns:a16="http://schemas.microsoft.com/office/drawing/2014/main" id="{CAA8DE61-819F-4BA4-94FF-39A2A09A22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7" y="2840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Arial" panose="020B0604020202020204" pitchFamily="34" charset="0"/>
                    </a:rPr>
                    <a:t>12</a:t>
                  </a:r>
                </a:p>
              </p:txBody>
            </p:sp>
            <p:sp>
              <p:nvSpPr>
                <p:cNvPr id="12319" name="Line 218">
                  <a:extLst>
                    <a:ext uri="{FF2B5EF4-FFF2-40B4-BE49-F238E27FC236}">
                      <a16:creationId xmlns:a16="http://schemas.microsoft.com/office/drawing/2014/main" id="{0F405969-5839-43F3-ACC8-9CA8AA8CC2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113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15" name="Text Box 219">
              <a:extLst>
                <a:ext uri="{FF2B5EF4-FFF2-40B4-BE49-F238E27FC236}">
                  <a16:creationId xmlns:a16="http://schemas.microsoft.com/office/drawing/2014/main" id="{D2758C59-AA48-46F0-B510-8BBFD2982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" y="890"/>
              <a:ext cx="109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a)          :  6</a:t>
              </a:r>
            </a:p>
          </p:txBody>
        </p:sp>
      </p:grpSp>
      <p:sp>
        <p:nvSpPr>
          <p:cNvPr id="3293" name="Text Box 221">
            <a:extLst>
              <a:ext uri="{FF2B5EF4-FFF2-40B4-BE49-F238E27FC236}">
                <a16:creationId xmlns:a16="http://schemas.microsoft.com/office/drawing/2014/main" id="{41E77C13-91A4-4F62-AA3A-C57840BEF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5654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/>
      <p:bldP spid="3099" grpId="0"/>
      <p:bldP spid="3105" grpId="0"/>
      <p:bldP spid="3131" grpId="0"/>
      <p:bldP spid="3138" grpId="0"/>
      <p:bldP spid="3150" grpId="0"/>
      <p:bldP spid="3165" grpId="0"/>
      <p:bldP spid="3231" grpId="0"/>
      <p:bldP spid="3247" grpId="0"/>
      <p:bldP spid="3273" grpId="0"/>
      <p:bldP spid="3279" grpId="0"/>
      <p:bldP spid="32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75496F10-5081-4DE7-9A32-F3F95BAB7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517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69196232-D1E8-490A-9BB3-54279166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41438"/>
            <a:ext cx="1146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lain" startAt="72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1B795EA9-C5FF-4360-9071-5E330B44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96975"/>
            <a:ext cx="18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Text Box 8">
            <a:extLst>
              <a:ext uri="{FF2B5EF4-FFF2-40B4-BE49-F238E27FC236}">
                <a16:creationId xmlns:a16="http://schemas.microsoft.com/office/drawing/2014/main" id="{8F7C9B92-D20C-41B3-B796-5F80912E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1341438"/>
            <a:ext cx="1338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281,6    8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 Box 11">
            <a:extLst>
              <a:ext uri="{FF2B5EF4-FFF2-40B4-BE49-F238E27FC236}">
                <a16:creationId xmlns:a16="http://schemas.microsoft.com/office/drawing/2014/main" id="{70A8B6C4-DFC8-4DBE-83B5-BDF78493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341438"/>
            <a:ext cx="2005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7 2    53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4BF10A-BCD4-4FCD-A392-357E2DDBBB48}"/>
              </a:ext>
            </a:extLst>
          </p:cNvPr>
          <p:cNvCxnSpPr>
            <a:stCxn id="13315" idx="0"/>
          </p:cNvCxnSpPr>
          <p:nvPr/>
        </p:nvCxnSpPr>
        <p:spPr>
          <a:xfrm>
            <a:off x="1328738" y="1341438"/>
            <a:ext cx="3175" cy="143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 Box 5">
            <a:extLst>
              <a:ext uri="{FF2B5EF4-FFF2-40B4-BE49-F238E27FC236}">
                <a16:creationId xmlns:a16="http://schemas.microsoft.com/office/drawing/2014/main" id="{542EDD74-7080-4F66-8C5F-EE84B48F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9275"/>
            <a:ext cx="1214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lain" startAt="72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:  45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202D9C83-5945-4547-AA79-33CA7DEB8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49275"/>
            <a:ext cx="1423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281,6  :  8</a:t>
            </a:r>
          </a:p>
        </p:txBody>
      </p:sp>
      <p:sp>
        <p:nvSpPr>
          <p:cNvPr id="13322" name="Text Box 11">
            <a:extLst>
              <a:ext uri="{FF2B5EF4-FFF2-40B4-BE49-F238E27FC236}">
                <a16:creationId xmlns:a16="http://schemas.microsoft.com/office/drawing/2014/main" id="{E36ABA85-AC8D-4CE6-AC84-23CAC16C0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519113"/>
            <a:ext cx="196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300,72 :   53,7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5BD2AD-39EF-4B1B-A9A7-B5B776A4A40C}"/>
              </a:ext>
            </a:extLst>
          </p:cNvPr>
          <p:cNvCxnSpPr>
            <a:endCxn id="13315" idx="3"/>
          </p:cNvCxnSpPr>
          <p:nvPr/>
        </p:nvCxnSpPr>
        <p:spPr>
          <a:xfrm flipV="1">
            <a:off x="1331913" y="1757363"/>
            <a:ext cx="569912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9D4C06-E853-4E95-8C64-3037F966FD5D}"/>
              </a:ext>
            </a:extLst>
          </p:cNvPr>
          <p:cNvCxnSpPr/>
          <p:nvPr/>
        </p:nvCxnSpPr>
        <p:spPr>
          <a:xfrm>
            <a:off x="4643438" y="1484313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560D78-F094-4CB1-ACF4-E1F2A141A90F}"/>
              </a:ext>
            </a:extLst>
          </p:cNvPr>
          <p:cNvCxnSpPr/>
          <p:nvPr/>
        </p:nvCxnSpPr>
        <p:spPr>
          <a:xfrm>
            <a:off x="4643438" y="1773238"/>
            <a:ext cx="5762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ED628D6-9737-488F-89E7-24FA26F40DD4}"/>
              </a:ext>
            </a:extLst>
          </p:cNvPr>
          <p:cNvCxnSpPr/>
          <p:nvPr/>
        </p:nvCxnSpPr>
        <p:spPr>
          <a:xfrm>
            <a:off x="6875463" y="1773238"/>
            <a:ext cx="71437" cy="71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8AFF376-99E9-44D8-B518-FE9B8F8CDCF1}"/>
              </a:ext>
            </a:extLst>
          </p:cNvPr>
          <p:cNvCxnSpPr/>
          <p:nvPr/>
        </p:nvCxnSpPr>
        <p:spPr>
          <a:xfrm>
            <a:off x="7885113" y="1700213"/>
            <a:ext cx="134937" cy="63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BA2EC5A-C595-4C7C-80C8-3C181657F456}"/>
              </a:ext>
            </a:extLst>
          </p:cNvPr>
          <p:cNvCxnSpPr/>
          <p:nvPr/>
        </p:nvCxnSpPr>
        <p:spPr>
          <a:xfrm>
            <a:off x="7596188" y="1557338"/>
            <a:ext cx="0" cy="143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67558C-084C-4806-9F6E-036154D94BEC}"/>
              </a:ext>
            </a:extLst>
          </p:cNvPr>
          <p:cNvCxnSpPr/>
          <p:nvPr/>
        </p:nvCxnSpPr>
        <p:spPr>
          <a:xfrm>
            <a:off x="7596188" y="1916113"/>
            <a:ext cx="720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0" name="Text Box 5">
            <a:extLst>
              <a:ext uri="{FF2B5EF4-FFF2-40B4-BE49-F238E27FC236}">
                <a16:creationId xmlns:a16="http://schemas.microsoft.com/office/drawing/2014/main" id="{AB840CF7-2422-4030-B78D-28769611B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284538"/>
            <a:ext cx="121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15 : 50</a:t>
            </a:r>
          </a:p>
        </p:txBody>
      </p:sp>
      <p:sp>
        <p:nvSpPr>
          <p:cNvPr id="13331" name="Text Box 5">
            <a:extLst>
              <a:ext uri="{FF2B5EF4-FFF2-40B4-BE49-F238E27FC236}">
                <a16:creationId xmlns:a16="http://schemas.microsoft.com/office/drawing/2014/main" id="{9025706C-0071-4085-A22F-BCD7C4E17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284538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912,8 : 28</a:t>
            </a:r>
          </a:p>
        </p:txBody>
      </p:sp>
      <p:sp>
        <p:nvSpPr>
          <p:cNvPr id="13332" name="Text Box 5">
            <a:extLst>
              <a:ext uri="{FF2B5EF4-FFF2-40B4-BE49-F238E27FC236}">
                <a16:creationId xmlns:a16="http://schemas.microsoft.com/office/drawing/2014/main" id="{78281646-1CF7-4080-B57B-ABA2192B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13100"/>
            <a:ext cx="187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0,162 : 0,36</a:t>
            </a:r>
          </a:p>
        </p:txBody>
      </p:sp>
      <p:sp>
        <p:nvSpPr>
          <p:cNvPr id="13333" name="Text Box 5">
            <a:extLst>
              <a:ext uri="{FF2B5EF4-FFF2-40B4-BE49-F238E27FC236}">
                <a16:creationId xmlns:a16="http://schemas.microsoft.com/office/drawing/2014/main" id="{2E44D295-B8C8-42FE-8371-3B4D3B6E3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4149725"/>
            <a:ext cx="157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15     50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44E22CE-6E5D-42AA-9185-795B9141794E}"/>
              </a:ext>
            </a:extLst>
          </p:cNvPr>
          <p:cNvCxnSpPr/>
          <p:nvPr/>
        </p:nvCxnSpPr>
        <p:spPr>
          <a:xfrm>
            <a:off x="1187450" y="4149725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5418D46-612D-4EE6-92C9-DBC41D9063CC}"/>
              </a:ext>
            </a:extLst>
          </p:cNvPr>
          <p:cNvCxnSpPr/>
          <p:nvPr/>
        </p:nvCxnSpPr>
        <p:spPr>
          <a:xfrm flipV="1">
            <a:off x="1187450" y="4581525"/>
            <a:ext cx="65405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6" name="Text Box 5">
            <a:extLst>
              <a:ext uri="{FF2B5EF4-FFF2-40B4-BE49-F238E27FC236}">
                <a16:creationId xmlns:a16="http://schemas.microsoft.com/office/drawing/2014/main" id="{0F07BCBF-F815-444C-8C92-DFD357CEA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8" y="4662488"/>
            <a:ext cx="121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3337" name="Text Box 5">
            <a:extLst>
              <a:ext uri="{FF2B5EF4-FFF2-40B4-BE49-F238E27FC236}">
                <a16:creationId xmlns:a16="http://schemas.microsoft.com/office/drawing/2014/main" id="{A70EF964-43DC-4B19-A550-C9D76DF4D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221163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912,8   28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F9AB10C-D5A5-4F8C-96E0-121128A883FB}"/>
              </a:ext>
            </a:extLst>
          </p:cNvPr>
          <p:cNvCxnSpPr/>
          <p:nvPr/>
        </p:nvCxnSpPr>
        <p:spPr>
          <a:xfrm>
            <a:off x="4787900" y="4365625"/>
            <a:ext cx="0" cy="151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E9C324C-C965-4082-8822-FD0998A63044}"/>
              </a:ext>
            </a:extLst>
          </p:cNvPr>
          <p:cNvCxnSpPr/>
          <p:nvPr/>
        </p:nvCxnSpPr>
        <p:spPr>
          <a:xfrm>
            <a:off x="4787900" y="4724400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Text Box 5">
            <a:extLst>
              <a:ext uri="{FF2B5EF4-FFF2-40B4-BE49-F238E27FC236}">
                <a16:creationId xmlns:a16="http://schemas.microsoft.com/office/drawing/2014/main" id="{972661B7-45DB-4BF2-92B4-45F73D721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4149725"/>
            <a:ext cx="2089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16,2   0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1BFE101-AF88-4003-A56C-190DE95108E2}"/>
              </a:ext>
            </a:extLst>
          </p:cNvPr>
          <p:cNvCxnSpPr/>
          <p:nvPr/>
        </p:nvCxnSpPr>
        <p:spPr>
          <a:xfrm>
            <a:off x="7812088" y="4149725"/>
            <a:ext cx="34925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C4588A9-525D-424B-BA2F-7D38DBB40DD7}"/>
              </a:ext>
            </a:extLst>
          </p:cNvPr>
          <p:cNvCxnSpPr/>
          <p:nvPr/>
        </p:nvCxnSpPr>
        <p:spPr>
          <a:xfrm>
            <a:off x="7812088" y="4797425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007C02C-60CF-4E3E-BEC8-0FE26ED051FE}"/>
              </a:ext>
            </a:extLst>
          </p:cNvPr>
          <p:cNvCxnSpPr/>
          <p:nvPr/>
        </p:nvCxnSpPr>
        <p:spPr>
          <a:xfrm flipV="1">
            <a:off x="7092950" y="4581525"/>
            <a:ext cx="71438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A14A583-97CB-4CBE-A8D5-0763C9EA45FD}"/>
              </a:ext>
            </a:extLst>
          </p:cNvPr>
          <p:cNvCxnSpPr/>
          <p:nvPr/>
        </p:nvCxnSpPr>
        <p:spPr>
          <a:xfrm flipV="1">
            <a:off x="8101013" y="4581525"/>
            <a:ext cx="63500" cy="793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4CAB911-0275-4BAA-A8D3-EDBFA519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7732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2A705-3766-4BC8-B3C6-3D3A07D4E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74307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470919-835A-41FD-BCC7-3DE83CB2D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74307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453AB-0B8A-4968-BA31-EE0BAA73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35150"/>
            <a:ext cx="24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DF3FED-1BB2-41FE-8EE0-0457362FC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732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5E5E8-7428-4549-83BA-4B8A3216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9891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32961-D6BC-41C7-A018-7C53A0045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8145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8260DB-C5AF-4CBB-ABBD-9DFE86C4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063" y="17732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03FC86-6809-40BD-B6B4-606EDB479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7732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FB79F-471E-436F-8D88-327A9A46E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18145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730FF6-BD88-4FFB-8F23-D5E2BB5B7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06057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20F6CA-2582-4E85-8AD5-ADBF6AC4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1844675"/>
            <a:ext cx="24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51D1C8-B490-4E4E-ACC5-70A99E592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8145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FB64A3-E922-46F8-9A8B-18D9B6F29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349500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34E0FE-943D-426E-8205-DCD7F470A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412875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AADC03-E147-48C7-B7A2-3A7B2F856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9161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98283B-F324-44D5-A0E8-13061B59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887538"/>
            <a:ext cx="646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ED8F36-2596-4DD2-B051-496449E5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588" y="18875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9F0B4C-2B24-4628-9BCC-E4E4BA31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113" y="188753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1599B5-DB17-49A1-899C-289CEF70E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19161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2DF99B-61D1-4F26-96C5-611649F95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588" y="22050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279D5C-0EAF-494C-93CE-94973C17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45513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383DB4-74FD-44A2-AA87-161E2EEAC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9725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108CEF-5866-4A5E-B2FF-EFEC80870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581525"/>
            <a:ext cx="26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540A9A-1C47-461B-80A1-127E24C7E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58152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D2B3549-4EAE-4C6F-AB95-470C37531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5513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132583A-C253-4258-B0FB-828517EBB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7244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3AA5C7E-E0D4-4106-90FE-E61FE02A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6958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1EC9A40-C554-443E-B6B1-637955EF5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69582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7F088E-DE79-4093-8F35-E711618C1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7244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217AB0-EC76-4CE8-9EE5-63BB73B0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01332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834157-C3F3-45AC-98E6-4DCF5982B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4724400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62CD299-94F8-40CA-B519-F7F427C8A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01332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A37573-34C0-40FC-BAB1-0E9B32830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47244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2768" name="TextBox 32767">
            <a:extLst>
              <a:ext uri="{FF2B5EF4-FFF2-40B4-BE49-F238E27FC236}">
                <a16:creationId xmlns:a16="http://schemas.microsoft.com/office/drawing/2014/main" id="{567C899F-5669-4CD9-AF9F-4199124D9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37368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769" name="TextBox 32768">
            <a:extLst>
              <a:ext uri="{FF2B5EF4-FFF2-40B4-BE49-F238E27FC236}">
                <a16:creationId xmlns:a16="http://schemas.microsoft.com/office/drawing/2014/main" id="{65F09C44-0265-4968-ABF9-8F2CC127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7672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770" name="TextBox 32769">
            <a:extLst>
              <a:ext uri="{FF2B5EF4-FFF2-40B4-BE49-F238E27FC236}">
                <a16:creationId xmlns:a16="http://schemas.microsoft.com/office/drawing/2014/main" id="{119007D6-5E1A-4FDB-BBDD-6252839E1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47672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32773" name="TextBox 32772">
            <a:extLst>
              <a:ext uri="{FF2B5EF4-FFF2-40B4-BE49-F238E27FC236}">
                <a16:creationId xmlns:a16="http://schemas.microsoft.com/office/drawing/2014/main" id="{47DFCC5D-8526-4C11-A08B-413894E9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038" y="4724400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32775" name="TextBox 32774">
            <a:extLst>
              <a:ext uri="{FF2B5EF4-FFF2-40B4-BE49-F238E27FC236}">
                <a16:creationId xmlns:a16="http://schemas.microsoft.com/office/drawing/2014/main" id="{36F78A48-546E-4C68-AB3D-F27BA8FB2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50" y="47672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777" name="TextBox 32776">
            <a:extLst>
              <a:ext uri="{FF2B5EF4-FFF2-40B4-BE49-F238E27FC236}">
                <a16:creationId xmlns:a16="http://schemas.microsoft.com/office/drawing/2014/main" id="{890E927F-4B8D-4BCF-86E0-AFCD2ADBB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47672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778" name="TextBox 32777">
            <a:extLst>
              <a:ext uri="{FF2B5EF4-FFF2-40B4-BE49-F238E27FC236}">
                <a16:creationId xmlns:a16="http://schemas.microsoft.com/office/drawing/2014/main" id="{1AFBE342-B8F9-4C53-872D-1E2F47B1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512762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2779" name="TextBox 32778">
            <a:extLst>
              <a:ext uri="{FF2B5EF4-FFF2-40B4-BE49-F238E27FC236}">
                <a16:creationId xmlns:a16="http://schemas.microsoft.com/office/drawing/2014/main" id="{A2D5E3C4-6A13-4688-8113-781B7803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51276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781" name="TextBox 32780">
            <a:extLst>
              <a:ext uri="{FF2B5EF4-FFF2-40B4-BE49-F238E27FC236}">
                <a16:creationId xmlns:a16="http://schemas.microsoft.com/office/drawing/2014/main" id="{135AA478-8958-4C08-921E-DDA8B1B54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47672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782" name="TextBox 32781">
            <a:extLst>
              <a:ext uri="{FF2B5EF4-FFF2-40B4-BE49-F238E27FC236}">
                <a16:creationId xmlns:a16="http://schemas.microsoft.com/office/drawing/2014/main" id="{89A9A77D-281C-4F0F-89A3-B26060880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54451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3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5" grpId="0"/>
      <p:bldP spid="28" grpId="0"/>
      <p:bldP spid="29" grpId="0"/>
      <p:bldP spid="30" grpId="0"/>
      <p:bldP spid="34" grpId="0"/>
      <p:bldP spid="35" grpId="0"/>
      <p:bldP spid="36" grpId="0"/>
      <p:bldP spid="38" grpId="0"/>
      <p:bldP spid="40" grpId="0"/>
      <p:bldP spid="43" grpId="0"/>
      <p:bldP spid="48" grpId="0"/>
      <p:bldP spid="51" grpId="0"/>
      <p:bldP spid="54" grpId="0"/>
      <p:bldP spid="58" grpId="0"/>
      <p:bldP spid="59" grpId="0"/>
      <p:bldP spid="60" grpId="0"/>
      <p:bldP spid="62" grpId="0"/>
      <p:bldP spid="63" grpId="0"/>
      <p:bldP spid="32768" grpId="0"/>
      <p:bldP spid="32769" grpId="0"/>
      <p:bldP spid="32770" grpId="0"/>
      <p:bldP spid="32773" grpId="0"/>
      <p:bldP spid="32775" grpId="0"/>
      <p:bldP spid="32777" grpId="0"/>
      <p:bldP spid="32778" grpId="0"/>
      <p:bldP spid="32779" grpId="0"/>
      <p:bldP spid="32781" grpId="0"/>
      <p:bldP spid="327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0B586060-A418-4A0A-81BA-05598DF4D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387350"/>
            <a:ext cx="297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Tính nhẩm:</a:t>
            </a:r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ECB62F78-7695-4669-923D-30D43BDBB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54150"/>
            <a:ext cx="1958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en-US" altLang="en-US" sz="2400">
                <a:latin typeface="Arial" panose="020B0604020202020204" pitchFamily="34" charset="0"/>
              </a:rPr>
              <a:t>  3,5 : 0,1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7,2 : 0,01</a:t>
            </a:r>
          </a:p>
        </p:txBody>
      </p:sp>
      <p:sp>
        <p:nvSpPr>
          <p:cNvPr id="14340" name="Text Box 6">
            <a:extLst>
              <a:ext uri="{FF2B5EF4-FFF2-40B4-BE49-F238E27FC236}">
                <a16:creationId xmlns:a16="http://schemas.microsoft.com/office/drawing/2014/main" id="{34A59238-C310-4A69-9B58-576E327E7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1419225"/>
            <a:ext cx="1454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8,4 : 0,01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6,2 : 0,1</a:t>
            </a:r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D6398415-22B6-4324-8DBB-D65AB9C6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1382713"/>
            <a:ext cx="18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A14A299D-7DFD-4372-AA12-7D5C1DF32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458913"/>
            <a:ext cx="78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35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30B41993-614E-4FCD-B6C2-03FC586F5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217963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720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26A9A0AF-E445-4FCD-B058-9CFFC1A74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412875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840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6E250AF6-907A-4972-A303-93DC036AE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2179638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62</a:t>
            </a:r>
          </a:p>
        </p:txBody>
      </p:sp>
      <p:sp>
        <p:nvSpPr>
          <p:cNvPr id="14346" name="Text Box 14">
            <a:extLst>
              <a:ext uri="{FF2B5EF4-FFF2-40B4-BE49-F238E27FC236}">
                <a16:creationId xmlns:a16="http://schemas.microsoft.com/office/drawing/2014/main" id="{9FED6C9A-0B43-46E0-B9F2-E2C7937A7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808413"/>
            <a:ext cx="1706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 startAt="2"/>
            </a:pPr>
            <a:r>
              <a:rPr lang="en-US" altLang="en-US" sz="2400">
                <a:latin typeface="Arial" panose="020B0604020202020204" pitchFamily="34" charset="0"/>
              </a:rPr>
              <a:t>12 : 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11 : 0,25</a:t>
            </a:r>
          </a:p>
        </p:txBody>
      </p:sp>
      <p:sp>
        <p:nvSpPr>
          <p:cNvPr id="14347" name="Text Box 15">
            <a:extLst>
              <a:ext uri="{FF2B5EF4-FFF2-40B4-BE49-F238E27FC236}">
                <a16:creationId xmlns:a16="http://schemas.microsoft.com/office/drawing/2014/main" id="{E94A27DC-15E0-470F-BF68-D00514DFE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789363"/>
            <a:ext cx="1370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20 : 0,25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24 : 0,5</a:t>
            </a:r>
          </a:p>
        </p:txBody>
      </p:sp>
      <p:sp>
        <p:nvSpPr>
          <p:cNvPr id="14348" name="Text Box 21">
            <a:extLst>
              <a:ext uri="{FF2B5EF4-FFF2-40B4-BE49-F238E27FC236}">
                <a16:creationId xmlns:a16="http://schemas.microsoft.com/office/drawing/2014/main" id="{8E87EFEE-E9C7-4E67-A7EF-BE091EA0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71633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9FBCBAC6-DE11-4B43-A766-CBCBFBC48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835400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24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A2F25855-FFF8-4373-B9C8-CE87C18A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538663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44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153325DB-B4CB-4CEB-8586-7199875CC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508500"/>
            <a:ext cx="78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48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14190DC4-7563-41DE-A06F-7F25A1133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3763963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80</a:t>
            </a:r>
          </a:p>
        </p:txBody>
      </p:sp>
      <p:sp>
        <p:nvSpPr>
          <p:cNvPr id="14353" name="Text Box 6">
            <a:extLst>
              <a:ext uri="{FF2B5EF4-FFF2-40B4-BE49-F238E27FC236}">
                <a16:creationId xmlns:a16="http://schemas.microsoft.com/office/drawing/2014/main" id="{5952A1BB-E5B8-4D5D-AE16-F8E0FEBDE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412875"/>
            <a:ext cx="1466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9,4 : 0,1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5,5 : 0,01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D6232721-AB59-4F44-9F3F-B60C7C72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1412875"/>
            <a:ext cx="79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94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1DA3E30-7259-4D64-B0E0-B9EC16E10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2133600"/>
            <a:ext cx="963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550</a:t>
            </a:r>
          </a:p>
        </p:txBody>
      </p:sp>
      <p:sp>
        <p:nvSpPr>
          <p:cNvPr id="14356" name="Text Box 14">
            <a:extLst>
              <a:ext uri="{FF2B5EF4-FFF2-40B4-BE49-F238E27FC236}">
                <a16:creationId xmlns:a16="http://schemas.microsoft.com/office/drawing/2014/main" id="{6E5A51DF-F1DC-4496-8CC9-639BB971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860800"/>
            <a:ext cx="1871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: 0,5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15 : 0,25</a:t>
            </a:r>
          </a:p>
        </p:txBody>
      </p:sp>
      <p:sp>
        <p:nvSpPr>
          <p:cNvPr id="14357" name="Text Box 14">
            <a:extLst>
              <a:ext uri="{FF2B5EF4-FFF2-40B4-BE49-F238E27FC236}">
                <a16:creationId xmlns:a16="http://schemas.microsoft.com/office/drawing/2014/main" id="{4E1824B3-7902-4FA1-BCF5-D0B48EF5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357563"/>
            <a:ext cx="695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7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28BF94-AD6F-41D7-B49E-30BF544DC1CF}"/>
              </a:ext>
            </a:extLst>
          </p:cNvPr>
          <p:cNvCxnSpPr/>
          <p:nvPr/>
        </p:nvCxnSpPr>
        <p:spPr>
          <a:xfrm>
            <a:off x="6804025" y="4149725"/>
            <a:ext cx="144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4">
            <a:extLst>
              <a:ext uri="{FF2B5EF4-FFF2-40B4-BE49-F238E27FC236}">
                <a16:creationId xmlns:a16="http://schemas.microsoft.com/office/drawing/2014/main" id="{D12E81D4-371D-4B71-BD7E-05B8B79D9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3284538"/>
            <a:ext cx="695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  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  7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4F1895E-C161-4E15-99F6-9CDAF712ADF9}"/>
              </a:ext>
            </a:extLst>
          </p:cNvPr>
          <p:cNvCxnSpPr/>
          <p:nvPr/>
        </p:nvCxnSpPr>
        <p:spPr>
          <a:xfrm>
            <a:off x="8101013" y="4076700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7">
            <a:extLst>
              <a:ext uri="{FF2B5EF4-FFF2-40B4-BE49-F238E27FC236}">
                <a16:creationId xmlns:a16="http://schemas.microsoft.com/office/drawing/2014/main" id="{D9A5EAE2-5CA4-4DFD-9EAC-B2C40A665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581525"/>
            <a:ext cx="792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  <p:bldP spid="5143" grpId="0"/>
      <p:bldP spid="5144" grpId="0"/>
      <p:bldP spid="5147" grpId="0"/>
      <p:bldP spid="5148" grpId="0"/>
      <p:bldP spid="18" grpId="0"/>
      <p:bldP spid="19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1DA751AF-005D-40D7-95B4-376BB7D8E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02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Viết kết quả phép chia dưới dạng phân số và số thập phân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mẫu)</a:t>
            </a: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A7FC79A7-4B02-4360-AE67-7325EF8FA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747838"/>
            <a:ext cx="1300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a) 3  :  4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E5964F6E-9039-4E29-8BD0-A427C6D80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1676400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Mẫu :  a)  3  :  4   =            =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0,75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B53F6BAD-639D-469C-B8F1-2E470EDA8ECF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484313"/>
            <a:ext cx="431800" cy="876300"/>
            <a:chOff x="4740" y="1298"/>
            <a:chExt cx="272" cy="552"/>
          </a:xfrm>
        </p:grpSpPr>
        <p:sp>
          <p:nvSpPr>
            <p:cNvPr id="15390" name="Text Box 8">
              <a:extLst>
                <a:ext uri="{FF2B5EF4-FFF2-40B4-BE49-F238E27FC236}">
                  <a16:creationId xmlns:a16="http://schemas.microsoft.com/office/drawing/2014/main" id="{F8140A30-CD9A-4579-9638-C7FC17C69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7" y="156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4</a:t>
              </a:r>
            </a:p>
          </p:txBody>
        </p:sp>
        <p:grpSp>
          <p:nvGrpSpPr>
            <p:cNvPr id="15391" name="Group 9">
              <a:extLst>
                <a:ext uri="{FF2B5EF4-FFF2-40B4-BE49-F238E27FC236}">
                  <a16:creationId xmlns:a16="http://schemas.microsoft.com/office/drawing/2014/main" id="{E5158D96-F429-4246-A16B-8C292A290B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5392" name="Text Box 10">
                <a:extLst>
                  <a:ext uri="{FF2B5EF4-FFF2-40B4-BE49-F238E27FC236}">
                    <a16:creationId xmlns:a16="http://schemas.microsoft.com/office/drawing/2014/main" id="{5735A308-9735-4D92-925F-4E8874CDEF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5393" name="Line 11">
                <a:extLst>
                  <a:ext uri="{FF2B5EF4-FFF2-40B4-BE49-F238E27FC236}">
                    <a16:creationId xmlns:a16="http://schemas.microsoft.com/office/drawing/2014/main" id="{5ED77F66-DE25-4BC2-BDB8-1C92A711E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66" name="Text Box 12">
            <a:extLst>
              <a:ext uri="{FF2B5EF4-FFF2-40B4-BE49-F238E27FC236}">
                <a16:creationId xmlns:a16="http://schemas.microsoft.com/office/drawing/2014/main" id="{203DD888-7369-4C6E-80C5-9C8E77AE6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2565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b)  7  :  5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8F01F086-EDA2-485D-8E86-B786DC1A2DC4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2349500"/>
            <a:ext cx="431800" cy="876300"/>
            <a:chOff x="4740" y="1298"/>
            <a:chExt cx="272" cy="552"/>
          </a:xfrm>
        </p:grpSpPr>
        <p:sp>
          <p:nvSpPr>
            <p:cNvPr id="15386" name="Text Box 14">
              <a:extLst>
                <a:ext uri="{FF2B5EF4-FFF2-40B4-BE49-F238E27FC236}">
                  <a16:creationId xmlns:a16="http://schemas.microsoft.com/office/drawing/2014/main" id="{257AD262-9C7F-4A3C-A999-030D16F7B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7" y="156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5</a:t>
              </a:r>
            </a:p>
          </p:txBody>
        </p:sp>
        <p:grpSp>
          <p:nvGrpSpPr>
            <p:cNvPr id="15387" name="Group 15">
              <a:extLst>
                <a:ext uri="{FF2B5EF4-FFF2-40B4-BE49-F238E27FC236}">
                  <a16:creationId xmlns:a16="http://schemas.microsoft.com/office/drawing/2014/main" id="{709CFE8D-9BE3-43A9-B5AF-69E280647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5388" name="Text Box 16">
                <a:extLst>
                  <a:ext uri="{FF2B5EF4-FFF2-40B4-BE49-F238E27FC236}">
                    <a16:creationId xmlns:a16="http://schemas.microsoft.com/office/drawing/2014/main" id="{85127B12-81F4-4BD1-9276-10DD62EC7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15389" name="Line 17">
                <a:extLst>
                  <a:ext uri="{FF2B5EF4-FFF2-40B4-BE49-F238E27FC236}">
                    <a16:creationId xmlns:a16="http://schemas.microsoft.com/office/drawing/2014/main" id="{A9F33351-50D7-4A98-920F-3BF817718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18">
            <a:extLst>
              <a:ext uri="{FF2B5EF4-FFF2-40B4-BE49-F238E27FC236}">
                <a16:creationId xmlns:a16="http://schemas.microsoft.com/office/drawing/2014/main" id="{72D6D455-F468-4EE6-80D5-D8C1A8FB2F3A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3284538"/>
            <a:ext cx="431800" cy="876300"/>
            <a:chOff x="4740" y="1298"/>
            <a:chExt cx="272" cy="552"/>
          </a:xfrm>
        </p:grpSpPr>
        <p:sp>
          <p:nvSpPr>
            <p:cNvPr id="15382" name="Text Box 19">
              <a:extLst>
                <a:ext uri="{FF2B5EF4-FFF2-40B4-BE49-F238E27FC236}">
                  <a16:creationId xmlns:a16="http://schemas.microsoft.com/office/drawing/2014/main" id="{684A5A8A-E6F5-47EF-B6B7-43781DC7B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7" y="156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5383" name="Group 20">
              <a:extLst>
                <a:ext uri="{FF2B5EF4-FFF2-40B4-BE49-F238E27FC236}">
                  <a16:creationId xmlns:a16="http://schemas.microsoft.com/office/drawing/2014/main" id="{8A513621-86F0-4803-AAD4-12606A2425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5384" name="Text Box 21">
                <a:extLst>
                  <a:ext uri="{FF2B5EF4-FFF2-40B4-BE49-F238E27FC236}">
                    <a16:creationId xmlns:a16="http://schemas.microsoft.com/office/drawing/2014/main" id="{172E7343-B044-4B5E-8BB2-4265AFFE4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385" name="Line 22">
                <a:extLst>
                  <a:ext uri="{FF2B5EF4-FFF2-40B4-BE49-F238E27FC236}">
                    <a16:creationId xmlns:a16="http://schemas.microsoft.com/office/drawing/2014/main" id="{4A10EBF0-B105-45CD-83D6-B8E447198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3">
            <a:extLst>
              <a:ext uri="{FF2B5EF4-FFF2-40B4-BE49-F238E27FC236}">
                <a16:creationId xmlns:a16="http://schemas.microsoft.com/office/drawing/2014/main" id="{F8F7EF3C-4FB7-4E2A-9C01-E65854B82E39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4292600"/>
            <a:ext cx="431800" cy="876300"/>
            <a:chOff x="4740" y="1298"/>
            <a:chExt cx="272" cy="552"/>
          </a:xfrm>
        </p:grpSpPr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2EF50012-D075-4688-A5F7-A5D548E6A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7" y="156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4</a:t>
              </a:r>
            </a:p>
          </p:txBody>
        </p:sp>
        <p:grpSp>
          <p:nvGrpSpPr>
            <p:cNvPr id="15379" name="Group 25">
              <a:extLst>
                <a:ext uri="{FF2B5EF4-FFF2-40B4-BE49-F238E27FC236}">
                  <a16:creationId xmlns:a16="http://schemas.microsoft.com/office/drawing/2014/main" id="{1A3F2060-B0FF-4E2C-AAE5-A4A9B4B8F1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1298"/>
              <a:ext cx="272" cy="288"/>
              <a:chOff x="2091" y="1706"/>
              <a:chExt cx="272" cy="288"/>
            </a:xfrm>
          </p:grpSpPr>
          <p:sp>
            <p:nvSpPr>
              <p:cNvPr id="15380" name="Text Box 26">
                <a:extLst>
                  <a:ext uri="{FF2B5EF4-FFF2-40B4-BE49-F238E27FC236}">
                    <a16:creationId xmlns:a16="http://schemas.microsoft.com/office/drawing/2014/main" id="{DF129883-5827-4543-94FD-ED1EFEEF88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15381" name="Line 27">
                <a:extLst>
                  <a:ext uri="{FF2B5EF4-FFF2-40B4-BE49-F238E27FC236}">
                    <a16:creationId xmlns:a16="http://schemas.microsoft.com/office/drawing/2014/main" id="{4B22E1FB-EE86-408C-B869-4DE3045896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1" y="197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0" name="Text Box 28">
            <a:extLst>
              <a:ext uri="{FF2B5EF4-FFF2-40B4-BE49-F238E27FC236}">
                <a16:creationId xmlns:a16="http://schemas.microsoft.com/office/drawing/2014/main" id="{A7BC853E-4B9D-4260-8B48-0783D12CE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500438"/>
            <a:ext cx="136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c)  1  :  2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Text Box 30">
            <a:extLst>
              <a:ext uri="{FF2B5EF4-FFF2-40B4-BE49-F238E27FC236}">
                <a16:creationId xmlns:a16="http://schemas.microsoft.com/office/drawing/2014/main" id="{81565744-D0D0-468C-9A46-83B6B9345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d)  7  :   4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77" name="Rectangle 33">
            <a:extLst>
              <a:ext uri="{FF2B5EF4-FFF2-40B4-BE49-F238E27FC236}">
                <a16:creationId xmlns:a16="http://schemas.microsoft.com/office/drawing/2014/main" id="{1B6D30FF-BBFA-47DE-804C-021F43D7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492375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 1,4</a:t>
            </a:r>
          </a:p>
        </p:txBody>
      </p:sp>
      <p:sp>
        <p:nvSpPr>
          <p:cNvPr id="6178" name="Rectangle 34">
            <a:extLst>
              <a:ext uri="{FF2B5EF4-FFF2-40B4-BE49-F238E27FC236}">
                <a16:creationId xmlns:a16="http://schemas.microsoft.com/office/drawing/2014/main" id="{A61576F0-47FD-46F9-9C06-147F2F693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65400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179" name="Rectangle 35">
            <a:extLst>
              <a:ext uri="{FF2B5EF4-FFF2-40B4-BE49-F238E27FC236}">
                <a16:creationId xmlns:a16="http://schemas.microsoft.com/office/drawing/2014/main" id="{755DB89E-55B3-4BB6-B69D-FC3C510F7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5004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6180" name="Rectangle 36">
            <a:extLst>
              <a:ext uri="{FF2B5EF4-FFF2-40B4-BE49-F238E27FC236}">
                <a16:creationId xmlns:a16="http://schemas.microsoft.com/office/drawing/2014/main" id="{68B5C1C8-2E52-434A-914F-31195A0AC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3457575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 0,5</a:t>
            </a:r>
          </a:p>
        </p:txBody>
      </p:sp>
      <p:sp>
        <p:nvSpPr>
          <p:cNvPr id="6181" name="Rectangle 37">
            <a:extLst>
              <a:ext uri="{FF2B5EF4-FFF2-40B4-BE49-F238E27FC236}">
                <a16:creationId xmlns:a16="http://schemas.microsoft.com/office/drawing/2014/main" id="{6A00C11D-6955-4844-84A4-1C000C7C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8468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6182" name="Rectangle 38">
            <a:extLst>
              <a:ext uri="{FF2B5EF4-FFF2-40B4-BE49-F238E27FC236}">
                <a16:creationId xmlns:a16="http://schemas.microsoft.com/office/drawing/2014/main" id="{EE678F9B-84B5-461C-8760-CA82B1E19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4508500"/>
            <a:ext cx="103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= 1,75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77" grpId="0"/>
      <p:bldP spid="6178" grpId="0"/>
      <p:bldP spid="6179" grpId="0"/>
      <p:bldP spid="6180" grpId="0"/>
      <p:bldP spid="6181" grpId="0"/>
      <p:bldP spid="6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5A5DD08E-F45F-490A-A922-58AB79369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514350"/>
            <a:ext cx="676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4. Khoanh vào chữ đặt trước câu trả lời đúng: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87096B8-9424-492C-8DDC-1F7290749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7550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lớp học có 18 nữ và 12 nam. Số học sinh nam chiếm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nhiêu số học sinh cả lớp ?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C4414512-A846-4CF9-A94D-B53D8CE1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3303588"/>
            <a:ext cx="150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A.   150%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AF31A985-8A44-4BC4-A8B7-A19BDCB15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03588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B.  60%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9D788B53-EA9F-4E67-B9FB-0E78456D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3303588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C.  66%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47FA054-D8FF-46C7-8552-15B8433A2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284538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D.  40%</a:t>
            </a:r>
          </a:p>
        </p:txBody>
      </p:sp>
      <p:sp>
        <p:nvSpPr>
          <p:cNvPr id="7179" name="Oval 11">
            <a:extLst>
              <a:ext uri="{FF2B5EF4-FFF2-40B4-BE49-F238E27FC236}">
                <a16:creationId xmlns:a16="http://schemas.microsoft.com/office/drawing/2014/main" id="{C35BFE7A-2A86-4E25-97AC-F5668F0E0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3284538"/>
            <a:ext cx="5762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7" grpId="0"/>
      <p:bldP spid="7178" grpId="0"/>
      <p:bldP spid="71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BD20530_">
            <a:extLst>
              <a:ext uri="{FF2B5EF4-FFF2-40B4-BE49-F238E27FC236}">
                <a16:creationId xmlns:a16="http://schemas.microsoft.com/office/drawing/2014/main" id="{CE88F89D-39C7-4A27-AB70-142D4E07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41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1" name="Object 6">
            <a:extLst>
              <a:ext uri="{FF2B5EF4-FFF2-40B4-BE49-F238E27FC236}">
                <a16:creationId xmlns:a16="http://schemas.microsoft.com/office/drawing/2014/main" id="{DAC5F587-CDDB-410F-9EA7-E3DDF7A908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029200"/>
          <a:ext cx="2133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29200"/>
                        <a:ext cx="21336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prstShdw prst="shdw13" dist="53882" dir="13500000">
                          <a:srgbClr val="808080"/>
                        </a:prst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11" descr="rooster3[1]">
            <a:extLst>
              <a:ext uri="{FF2B5EF4-FFF2-40B4-BE49-F238E27FC236}">
                <a16:creationId xmlns:a16="http://schemas.microsoft.com/office/drawing/2014/main" id="{0DBB5019-1AED-4392-BBF8-BE473D9CFC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071813"/>
            <a:ext cx="19097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WordArt 20">
            <a:extLst>
              <a:ext uri="{FF2B5EF4-FFF2-40B4-BE49-F238E27FC236}">
                <a16:creationId xmlns:a16="http://schemas.microsoft.com/office/drawing/2014/main" id="{E6650C73-A7D2-4B3D-BEA6-DADC8C5779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73533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các em !</a:t>
            </a:r>
          </a:p>
        </p:txBody>
      </p:sp>
      <p:pic>
        <p:nvPicPr>
          <p:cNvPr id="17414" name="Picture 11" descr="rooster3[1]">
            <a:extLst>
              <a:ext uri="{FF2B5EF4-FFF2-40B4-BE49-F238E27FC236}">
                <a16:creationId xmlns:a16="http://schemas.microsoft.com/office/drawing/2014/main" id="{73B7A749-207F-4141-9187-11D37E2D8D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571750"/>
            <a:ext cx="19097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1" descr="rooster3[1]">
            <a:extLst>
              <a:ext uri="{FF2B5EF4-FFF2-40B4-BE49-F238E27FC236}">
                <a16:creationId xmlns:a16="http://schemas.microsoft.com/office/drawing/2014/main" id="{42A00000-9207-4912-94F0-23BC116B7C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357563"/>
            <a:ext cx="19097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26&quot;&gt;&lt;property id=&quot;20148&quot; value=&quot;5&quot;/&gt;&lt;property id=&quot;20300&quot; value=&quot;Slide 3&quot;/&gt;&lt;property id=&quot;20307&quot; value=&quot;257&quot;/&gt;&lt;/object&gt;&lt;object type=&quot;3&quot; unique_id=&quot;10031&quot;&gt;&lt;property id=&quot;20148&quot; value=&quot;5&quot;/&gt;&lt;property id=&quot;20300&quot; value=&quot;Slide 4&quot;/&gt;&lt;property id=&quot;20307&quot; value=&quot;258&quot;/&gt;&lt;/object&gt;&lt;object type=&quot;3&quot; unique_id=&quot;10042&quot;&gt;&lt;property id=&quot;20148&quot; value=&quot;5&quot;/&gt;&lt;property id=&quot;20300&quot; value=&quot;Slide 5&quot;/&gt;&lt;property id=&quot;20307&quot; value=&quot;259&quot;/&gt;&lt;/object&gt;&lt;object type=&quot;3&quot; unique_id=&quot;10043&quot;&gt;&lt;property id=&quot;20148&quot; value=&quot;5&quot;/&gt;&lt;property id=&quot;20300&quot; value=&quot;Slide 6&quot;/&gt;&lt;property id=&quot;20307&quot; value=&quot;260&quot;/&gt;&lt;/object&gt;&lt;object type=&quot;3&quot; unique_id=&quot;10051&quot;&gt;&lt;property id=&quot;20148&quot; value=&quot;5&quot;/&gt;&lt;property id=&quot;20300&quot; value=&quot;Slide 7&quot;/&gt;&lt;property id=&quot;20307&quot; value=&quot;261&quot;/&gt;&lt;/object&gt;&lt;object type=&quot;3&quot; unique_id=&quot;10060&quot;&gt;&lt;property id=&quot;20148&quot; value=&quot;5&quot;/&gt;&lt;property id=&quot;20300&quot; value=&quot;Slide 1&quot;/&gt;&lt;property id=&quot;20307&quot; value=&quot;262&quot;/&gt;&lt;/object&gt;&lt;object type=&quot;3&quot; unique_id=&quot;10097&quot;&gt;&lt;property id=&quot;20148&quot; value=&quot;5&quot;/&gt;&lt;property id=&quot;20300&quot; value=&quot;Slide 8&quot;/&gt;&lt;property id=&quot;20307&quot; value=&quot;263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459</Words>
  <Application>Microsoft Office PowerPoint</Application>
  <PresentationFormat>On-screen Show (4:3)</PresentationFormat>
  <Paragraphs>180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Lucida Sans Unicode</vt:lpstr>
      <vt:lpstr>Wingdings 3</vt:lpstr>
      <vt:lpstr>Verdana</vt:lpstr>
      <vt:lpstr>Wingdings 2</vt:lpstr>
      <vt:lpstr>Times New Roman</vt:lpstr>
      <vt:lpstr>1_Office Theme</vt:lpstr>
      <vt:lpstr>Concourse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Bui Thao</cp:lastModifiedBy>
  <cp:revision>48</cp:revision>
  <dcterms:created xsi:type="dcterms:W3CDTF">2016-04-15T23:15:43Z</dcterms:created>
  <dcterms:modified xsi:type="dcterms:W3CDTF">2022-04-24T16:35:17Z</dcterms:modified>
</cp:coreProperties>
</file>